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722" r:id="rId5"/>
    <p:sldMasterId id="2147483734" r:id="rId6"/>
    <p:sldMasterId id="2147483735" r:id="rId7"/>
    <p:sldMasterId id="2147483747" r:id="rId8"/>
    <p:sldMasterId id="2147483763" r:id="rId9"/>
    <p:sldMasterId id="2147483775" r:id="rId10"/>
  </p:sldMasterIdLst>
  <p:notesMasterIdLst>
    <p:notesMasterId r:id="rId36"/>
  </p:notesMasterIdLst>
  <p:sldIdLst>
    <p:sldId id="1089" r:id="rId11"/>
    <p:sldId id="1293" r:id="rId12"/>
    <p:sldId id="1288" r:id="rId13"/>
    <p:sldId id="1289" r:id="rId14"/>
    <p:sldId id="1290" r:id="rId15"/>
    <p:sldId id="1287" r:id="rId16"/>
    <p:sldId id="1370" r:id="rId17"/>
    <p:sldId id="1203" r:id="rId18"/>
    <p:sldId id="1338" r:id="rId19"/>
    <p:sldId id="1339" r:id="rId20"/>
    <p:sldId id="1344" r:id="rId21"/>
    <p:sldId id="1345" r:id="rId22"/>
    <p:sldId id="1346" r:id="rId23"/>
    <p:sldId id="1348" r:id="rId24"/>
    <p:sldId id="1368" r:id="rId25"/>
    <p:sldId id="1369" r:id="rId26"/>
    <p:sldId id="1149" r:id="rId27"/>
    <p:sldId id="1130" r:id="rId28"/>
    <p:sldId id="1196" r:id="rId29"/>
    <p:sldId id="1133" r:id="rId30"/>
    <p:sldId id="1135" r:id="rId31"/>
    <p:sldId id="1132" r:id="rId32"/>
    <p:sldId id="1139" r:id="rId33"/>
    <p:sldId id="1138" r:id="rId34"/>
    <p:sldId id="1140" r:id="rId35"/>
  </p:sldIdLst>
  <p:sldSz cx="12187238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5930" indent="19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3130" indent="19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1">
          <p15:clr>
            <a:srgbClr val="A4A3A4"/>
          </p15:clr>
        </p15:guide>
        <p15:guide id="2" pos="3791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胡子琦" initials="胡子琦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4029"/>
    <a:srgbClr val="FE0000"/>
    <a:srgbClr val="FF891C"/>
    <a:srgbClr val="000000"/>
    <a:srgbClr val="D6343F"/>
    <a:srgbClr val="FFC000"/>
    <a:srgbClr val="2E75B6"/>
    <a:srgbClr val="ED7D31"/>
    <a:srgbClr val="4F81BD"/>
    <a:srgbClr val="077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86353" autoAdjust="0"/>
  </p:normalViewPr>
  <p:slideViewPr>
    <p:cSldViewPr>
      <p:cViewPr varScale="1">
        <p:scale>
          <a:sx n="99" d="100"/>
          <a:sy n="99" d="100"/>
        </p:scale>
        <p:origin x="882" y="78"/>
      </p:cViewPr>
      <p:guideLst>
        <p:guide orient="horz" pos="1911"/>
        <p:guide pos="37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4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#6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#4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#4" loCatId="process" qsTypeId="urn:microsoft.com/office/officeart/2005/8/quickstyle/simple1#6" qsCatId="simple" csTypeId="urn:microsoft.com/office/officeart/2005/8/colors/accent2_2#4" csCatId="accent2" phldr="1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altLang="en-US" b="1" dirty="0"/>
            <a:t>选课</a:t>
          </a:r>
          <a:r>
            <a:rPr lang="zh-CN" b="1" dirty="0"/>
            <a:t>注意</a:t>
          </a:r>
          <a:r>
            <a:rPr lang="zh-CN" b="1" dirty="0" smtClean="0"/>
            <a:t>事项</a:t>
          </a:r>
          <a:endParaRPr lang="zh-CN" dirty="0"/>
        </a:p>
      </dgm:t>
    </dgm:pt>
    <dgm:pt modelId="{5567C278-6DB1-43B0-9C03-9779458C153E}" type="par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E02C2AE8-92CE-4421-B9F4-06CDF8CB85BA}" type="sib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 custScaleX="251050" custLinFactNeighborX="-47142" custLinFactNeighborY="-61584"/>
      <dgm:spPr/>
      <dgm:t>
        <a:bodyPr/>
        <a:lstStyle/>
        <a:p>
          <a:endParaRPr lang="zh-CN" altLang="en-US"/>
        </a:p>
      </dgm:t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9A057FE9-C710-4AB7-8DDF-C20C2E3655A4}" type="presOf" srcId="{FE0D1F0B-02BE-492A-B32F-04D7C81FE299}" destId="{5BE905A0-CF00-4CF0-851D-22A6CE64212D}" srcOrd="0" destOrd="0" presId="urn:microsoft.com/office/officeart/2005/8/layout/lProcess3#4"/>
    <dgm:cxn modelId="{369FA9B6-43CD-4A55-A1BE-21954E45DA44}" type="presOf" srcId="{FFEB7684-FE5E-44A3-A1B7-247734E0934B}" destId="{264932A0-AE56-48F3-90AB-CE35EEF99ED9}" srcOrd="0" destOrd="0" presId="urn:microsoft.com/office/officeart/2005/8/layout/lProcess3#4"/>
    <dgm:cxn modelId="{2B0E05BD-4F0B-4EA8-9900-36A45222CB74}" type="presParOf" srcId="{264932A0-AE56-48F3-90AB-CE35EEF99ED9}" destId="{EAD9D5EC-64F1-4ED9-89C3-0062E55A3CAF}" srcOrd="0" destOrd="0" presId="urn:microsoft.com/office/officeart/2005/8/layout/lProcess3#4"/>
    <dgm:cxn modelId="{0ADDF0D8-EF44-4AE8-971C-6C8BAE0A547B}" type="presParOf" srcId="{EAD9D5EC-64F1-4ED9-89C3-0062E55A3CAF}" destId="{5BE905A0-CF00-4CF0-851D-22A6CE64212D}" srcOrd="0" destOrd="0" presId="urn:microsoft.com/office/officeart/2005/8/layout/lProcess3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#7" qsCatId="simple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E088A2F5-3173-4760-9A57-C2F4ECA775EF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 smtClean="0">
              <a:solidFill>
                <a:schemeClr val="bg1"/>
              </a:solidFill>
              <a:latin typeface="+mn-ea"/>
              <a:ea typeface="+mn-ea"/>
            </a:rPr>
            <a:t>3</a:t>
          </a:r>
          <a:r>
            <a:rPr lang="zh-CN" altLang="en-US" sz="2400" b="1" dirty="0" smtClean="0">
              <a:solidFill>
                <a:schemeClr val="bg1"/>
              </a:solidFill>
              <a:latin typeface="+mn-ea"/>
              <a:ea typeface="+mn-ea"/>
            </a:rPr>
            <a:t>、登录 账号：学号，密码：</a:t>
          </a:r>
          <a:r>
            <a:rPr lang="zh-CN" sz="2400" b="1" dirty="0" smtClean="0">
              <a:latin typeface="+mn-ea"/>
              <a:ea typeface="+mn-ea"/>
            </a:rPr>
            <a:t>（统一身份认证密码）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gm:t>
    </dgm:pt>
    <dgm:pt modelId="{5479C26A-54AB-4C03-94AE-FF6959AE91AA}" type="parTrans" cxnId="{DDDD88F0-2ECC-4EAF-ABB4-854490AD2DE7}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28F1548D-192F-430C-AE22-31680113D3C8}" type="sibTrans" cxnId="{DDDD88F0-2ECC-4EAF-ABB4-854490AD2DE7}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C4813AA4-6C33-48D1-AF68-6EBF83ADB78C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 smtClean="0">
              <a:solidFill>
                <a:schemeClr val="bg1"/>
              </a:solidFill>
              <a:latin typeface="+mn-ea"/>
              <a:ea typeface="+mn-ea"/>
            </a:rPr>
            <a:t>4</a:t>
          </a:r>
          <a:r>
            <a:rPr lang="zh-CN" altLang="en-US" sz="2400" b="1" dirty="0" smtClean="0">
              <a:solidFill>
                <a:schemeClr val="bg1"/>
              </a:solidFill>
              <a:latin typeface="+mn-ea"/>
              <a:ea typeface="+mn-ea"/>
            </a:rPr>
            <a:t>、选课学习期间有问题联系</a:t>
          </a:r>
          <a:r>
            <a:rPr lang="en-US" altLang="zh-CN" sz="2400" b="1" dirty="0" err="1" smtClean="0">
              <a:solidFill>
                <a:schemeClr val="bg1"/>
              </a:solidFill>
              <a:latin typeface="+mn-ea"/>
              <a:ea typeface="+mn-ea"/>
            </a:rPr>
            <a:t>qq</a:t>
          </a:r>
          <a:r>
            <a:rPr lang="zh-CN" altLang="zh-CN" sz="2400" b="1" dirty="0" smtClean="0">
              <a:solidFill>
                <a:schemeClr val="bg1"/>
              </a:solidFill>
              <a:latin typeface="+mn-ea"/>
              <a:ea typeface="+mn-ea"/>
            </a:rPr>
            <a:t>答疑群</a:t>
          </a:r>
          <a:r>
            <a:rPr lang="zh-CN" altLang="zh-CN" sz="2400" b="1" dirty="0" smtClean="0">
              <a:solidFill>
                <a:schemeClr val="bg1"/>
              </a:solidFill>
              <a:latin typeface="+mn-ea"/>
              <a:ea typeface="+mn-ea"/>
            </a:rPr>
            <a:t>：</a:t>
          </a:r>
          <a:r>
            <a:rPr lang="en-US" altLang="zh-CN" sz="2400" b="1" dirty="0" smtClean="0">
              <a:solidFill>
                <a:schemeClr val="bg1"/>
              </a:solidFill>
              <a:latin typeface="+mn-ea"/>
              <a:ea typeface="+mn-ea"/>
            </a:rPr>
            <a:t>777945474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gm:t>
    </dgm:pt>
    <dgm:pt modelId="{BB7EF5DF-8CBC-4FFA-B1A5-330A3505E849}" type="parTrans" cxnId="{E4C8804B-BBBF-48B6-A5AB-906D2B33F73A}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A681FA7F-1680-4F41-9CEA-EB8BED0A10B2}" type="sibTrans" cxnId="{E4C8804B-BBBF-48B6-A5AB-906D2B33F73A}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A0ED8561-4FE2-4109-B0A0-595429E61585}">
      <dgm:prSet custT="1"/>
      <dgm:spPr/>
      <dgm:t>
        <a:bodyPr/>
        <a:lstStyle/>
        <a:p>
          <a:pPr algn="l"/>
          <a:r>
            <a:rPr lang="en-US" altLang="zh-CN" sz="2400" b="1" dirty="0" smtClean="0">
              <a:solidFill>
                <a:schemeClr val="bg1"/>
              </a:solidFill>
              <a:latin typeface="+mn-ea"/>
              <a:ea typeface="+mn-ea"/>
            </a:rPr>
            <a:t>5</a:t>
          </a:r>
          <a:r>
            <a:rPr lang="zh-CN" altLang="en-US" sz="2400" b="1" dirty="0" smtClean="0">
              <a:solidFill>
                <a:schemeClr val="bg1"/>
              </a:solidFill>
              <a:latin typeface="+mn-ea"/>
              <a:ea typeface="+mn-ea"/>
            </a:rPr>
            <a:t>、点击“尔雅模块”，浏览选择课程，点击“报名”，添加课程，进入</a:t>
          </a:r>
          <a:r>
            <a:rPr lang="zh-CN" altLang="en-US" sz="2400" b="1" dirty="0">
              <a:solidFill>
                <a:schemeClr val="bg1"/>
              </a:solidFill>
              <a:latin typeface="+mn-ea"/>
              <a:ea typeface="+mn-ea"/>
            </a:rPr>
            <a:t>“学习空间”</a:t>
          </a:r>
          <a:r>
            <a:rPr lang="zh-CN" altLang="en-US" sz="2400" b="1" dirty="0" smtClean="0">
              <a:solidFill>
                <a:schemeClr val="bg1"/>
              </a:solidFill>
              <a:latin typeface="+mn-ea"/>
              <a:ea typeface="+mn-ea"/>
            </a:rPr>
            <a:t>，即可</a:t>
          </a:r>
          <a:r>
            <a:rPr lang="zh-CN" sz="2400" b="1" dirty="0" smtClean="0"/>
            <a:t>进入课程内容学习</a:t>
          </a:r>
          <a:r>
            <a:rPr lang="zh-CN" altLang="en-US" sz="2400" b="1" dirty="0" smtClean="0"/>
            <a:t>。</a:t>
          </a:r>
          <a:endParaRPr lang="en-US" altLang="zh-CN" sz="2400" b="1" dirty="0">
            <a:solidFill>
              <a:schemeClr val="bg1"/>
            </a:solidFill>
            <a:latin typeface="+mn-ea"/>
            <a:ea typeface="+mn-ea"/>
          </a:endParaRPr>
        </a:p>
      </dgm:t>
    </dgm:pt>
    <dgm:pt modelId="{CC13C8CE-CB25-49EC-BDBE-02195FDDA003}" type="parTrans" cxnId="{562FD009-7B04-428D-97E7-6C021496D257}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5CC42028-6F94-49EF-8AB5-4C2FD0F7C37A}" type="sibTrans" cxnId="{562FD009-7B04-428D-97E7-6C021496D257}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7C8B4DE6-7539-46D4-AA01-0CBA5D6C38D6}">
      <dgm:prSet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dirty="0" smtClean="0">
              <a:solidFill>
                <a:schemeClr val="bg1"/>
              </a:solidFill>
              <a:latin typeface="+mn-ea"/>
              <a:ea typeface="+mn-ea"/>
            </a:rPr>
            <a:t>1</a:t>
          </a:r>
          <a:r>
            <a:rPr lang="zh-CN" altLang="en-US" sz="2400" b="1" dirty="0" smtClean="0">
              <a:solidFill>
                <a:schemeClr val="bg1"/>
              </a:solidFill>
              <a:latin typeface="+mn-ea"/>
              <a:ea typeface="+mn-ea"/>
            </a:rPr>
            <a:t>、选课和退课时间：见教务处通知</a:t>
          </a:r>
          <a:endParaRPr lang="zh-CN" sz="2400" b="1" dirty="0">
            <a:solidFill>
              <a:srgbClr val="FF0000"/>
            </a:solidFill>
            <a:latin typeface="+mn-ea"/>
            <a:ea typeface="+mn-ea"/>
          </a:endParaRPr>
        </a:p>
      </dgm:t>
    </dgm:pt>
    <dgm:pt modelId="{EFAA6931-DF48-48D9-A651-7561AD05AD5F}" type="sibTrans" cxnId="{157D13BA-C044-45D8-8FD3-D2C69A420200}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BBA21961-D94D-43E4-A133-27714A7B80C8}" type="parTrans" cxnId="{157D13BA-C044-45D8-8FD3-D2C69A420200}">
      <dgm:prSet/>
      <dgm:spPr/>
      <dgm:t>
        <a:bodyPr/>
        <a:lstStyle/>
        <a:p>
          <a:endParaRPr lang="zh-CN" altLang="en-US">
            <a:latin typeface="+mn-ea"/>
            <a:ea typeface="+mn-ea"/>
          </a:endParaRPr>
        </a:p>
      </dgm:t>
    </dgm:pt>
    <dgm:pt modelId="{D2B95CC6-BC4B-4775-85D4-8B2694B1709D}">
      <dgm:prSet phldr="0" custT="1"/>
      <dgm:spPr/>
      <dgm:t>
        <a:bodyPr vert="horz" wrap="square"/>
        <a:lstStyle/>
        <a:p>
          <a:pPr algn="l"/>
          <a:r>
            <a:rPr lang="en-US" altLang="zh-CN" sz="2500" b="1" dirty="0" smtClean="0">
              <a:solidFill>
                <a:schemeClr val="bg1"/>
              </a:solidFill>
              <a:latin typeface="+mn-ea"/>
              <a:ea typeface="+mn-ea"/>
            </a:rPr>
            <a:t>2</a:t>
          </a:r>
          <a:r>
            <a:rPr lang="zh-CN" altLang="en-US" sz="2500" b="1" dirty="0" smtClean="0">
              <a:solidFill>
                <a:schemeClr val="bg1"/>
              </a:solidFill>
              <a:latin typeface="+mn-ea"/>
              <a:ea typeface="+mn-ea"/>
            </a:rPr>
            <a:t>、</a:t>
          </a:r>
          <a:r>
            <a:rPr lang="zh-CN" altLang="en-US" sz="2400" b="1" dirty="0" smtClean="0">
              <a:solidFill>
                <a:schemeClr val="bg1"/>
              </a:solidFill>
              <a:latin typeface="+mn-ea"/>
              <a:ea typeface="+mn-ea"/>
            </a:rPr>
            <a:t>搜索网站</a:t>
          </a:r>
          <a:r>
            <a:rPr lang="en-US" altLang="zh-CN" sz="2400" b="1" dirty="0" smtClean="0">
              <a:solidFill>
                <a:schemeClr val="bg1"/>
              </a:solidFill>
              <a:latin typeface="+mn-ea"/>
              <a:ea typeface="+mn-ea"/>
            </a:rPr>
            <a:t>http://s.ecust.edu.cn</a:t>
          </a:r>
          <a:r>
            <a:rPr lang="en-US" altLang="zh-CN" sz="2400" b="1" dirty="0" smtClean="0">
              <a:solidFill>
                <a:srgbClr val="FF0000"/>
              </a:solidFill>
            </a:rPr>
            <a:t>(</a:t>
          </a:r>
          <a:r>
            <a:rPr lang="zh-CN" altLang="en-US" sz="2400" b="1" dirty="0" smtClean="0">
              <a:solidFill>
                <a:srgbClr val="FF0000"/>
              </a:solidFill>
            </a:rPr>
            <a:t>选课只可以在电脑端完成</a:t>
          </a:r>
          <a:r>
            <a:rPr lang="en-US" altLang="zh-CN" sz="2400" b="1" dirty="0" smtClean="0">
              <a:solidFill>
                <a:srgbClr val="FF0000"/>
              </a:solidFill>
            </a:rPr>
            <a:t>)</a:t>
          </a:r>
          <a:endParaRPr lang="zh-CN" sz="2400" b="1" dirty="0">
            <a:latin typeface="+mn-ea"/>
            <a:ea typeface="+mn-ea"/>
          </a:endParaRPr>
        </a:p>
      </dgm:t>
    </dgm:pt>
    <dgm:pt modelId="{59D18879-2507-4A9A-AFD1-8690CC0EB1F7}" type="sibTrans" cxnId="{8D3571D9-3CA6-4895-B5A8-9C4B5C83FDB0}">
      <dgm:prSet/>
      <dgm:spPr/>
      <dgm:t>
        <a:bodyPr/>
        <a:lstStyle/>
        <a:p>
          <a:endParaRPr lang="zh-CN" altLang="en-US"/>
        </a:p>
      </dgm:t>
    </dgm:pt>
    <dgm:pt modelId="{71FDA797-23F7-4DBA-94D9-784203E50560}" type="parTrans" cxnId="{8D3571D9-3CA6-4895-B5A8-9C4B5C83FDB0}">
      <dgm:prSet/>
      <dgm:spPr/>
      <dgm:t>
        <a:bodyPr/>
        <a:lstStyle/>
        <a:p>
          <a:endParaRPr lang="zh-CN" altLang="en-US"/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D954A2C-2BD3-4D76-9757-095E5F1FC874}" type="pres">
      <dgm:prSet presAssocID="{7C8B4DE6-7539-46D4-AA01-0CBA5D6C38D6}" presName="linNode" presStyleCnt="0"/>
      <dgm:spPr/>
    </dgm:pt>
    <dgm:pt modelId="{DABCB81A-A6D2-444E-ADDD-4008F6149C19}" type="pres">
      <dgm:prSet presAssocID="{7C8B4DE6-7539-46D4-AA01-0CBA5D6C38D6}" presName="parentText" presStyleLbl="node1" presStyleIdx="0" presStyleCnt="5" custScaleX="277778" custScaleY="6024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FFEBA25-2633-42D3-89E0-AA086FB3F02B}" type="pres">
      <dgm:prSet presAssocID="{EFAA6931-DF48-48D9-A651-7561AD05AD5F}" presName="sp" presStyleCnt="0"/>
      <dgm:spPr/>
    </dgm:pt>
    <dgm:pt modelId="{97BBF55D-AFCF-4179-A481-6D0BB6EC3AF2}" type="pres">
      <dgm:prSet presAssocID="{D2B95CC6-BC4B-4775-85D4-8B2694B1709D}" presName="linNode" presStyleCnt="0"/>
      <dgm:spPr/>
    </dgm:pt>
    <dgm:pt modelId="{5EB4432D-FC40-4176-8DBF-319C377D2257}" type="pres">
      <dgm:prSet presAssocID="{D2B95CC6-BC4B-4775-85D4-8B2694B1709D}" presName="parentText" presStyleLbl="node1" presStyleIdx="1" presStyleCnt="5" custScaleX="277778" custScaleY="6024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E450203-F98B-4329-B843-99021984A58E}" type="pres">
      <dgm:prSet presAssocID="{59D18879-2507-4A9A-AFD1-8690CC0EB1F7}" presName="sp" presStyleCnt="0"/>
      <dgm:spPr/>
    </dgm:pt>
    <dgm:pt modelId="{00E95C99-5EF2-4C30-B669-8BFD1D6F44F9}" type="pres">
      <dgm:prSet presAssocID="{E088A2F5-3173-4760-9A57-C2F4ECA775EF}" presName="linNode" presStyleCnt="0"/>
      <dgm:spPr/>
    </dgm:pt>
    <dgm:pt modelId="{30D4F672-84BB-4F69-B45E-0A91B1262F04}" type="pres">
      <dgm:prSet presAssocID="{E088A2F5-3173-4760-9A57-C2F4ECA775EF}" presName="parentText" presStyleLbl="node1" presStyleIdx="2" presStyleCnt="5" custScaleX="277778" custScaleY="4670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42BAC9D-EDF6-48F7-854D-F751EF2D2A24}" type="pres">
      <dgm:prSet presAssocID="{28F1548D-192F-430C-AE22-31680113D3C8}" presName="sp" presStyleCnt="0"/>
      <dgm:spPr/>
    </dgm:pt>
    <dgm:pt modelId="{0EC0BD02-F00E-4ADB-81EF-EED58004B799}" type="pres">
      <dgm:prSet presAssocID="{C4813AA4-6C33-48D1-AF68-6EBF83ADB78C}" presName="linNode" presStyleCnt="0"/>
      <dgm:spPr/>
    </dgm:pt>
    <dgm:pt modelId="{893044A4-482A-4D97-BCE7-4422DB780DE6}" type="pres">
      <dgm:prSet presAssocID="{C4813AA4-6C33-48D1-AF68-6EBF83ADB78C}" presName="parentText" presStyleLbl="node1" presStyleIdx="3" presStyleCnt="5" custScaleX="277778" custScaleY="42426" custLinFactNeighborX="-136" custLinFactNeighborY="-38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3E180F2-9496-4F41-9467-ED893C6EC917}" type="pres">
      <dgm:prSet presAssocID="{A681FA7F-1680-4F41-9CEA-EB8BED0A10B2}" presName="sp" presStyleCnt="0"/>
      <dgm:spPr/>
    </dgm:pt>
    <dgm:pt modelId="{3F9DD4AF-0D41-4079-8931-99310147AFB7}" type="pres">
      <dgm:prSet presAssocID="{A0ED8561-4FE2-4109-B0A0-595429E61585}" presName="linNode" presStyleCnt="0"/>
      <dgm:spPr/>
    </dgm:pt>
    <dgm:pt modelId="{801E9C8F-7648-42D0-8891-037C26F44094}" type="pres">
      <dgm:prSet presAssocID="{A0ED8561-4FE2-4109-B0A0-595429E61585}" presName="parentText" presStyleLbl="node1" presStyleIdx="4" presStyleCnt="5" custScaleX="277778" custScaleY="49432" custLinFactNeighborX="-136" custLinFactNeighborY="114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395E4DD-5694-49DF-BDED-6D038E9872E8}" type="presOf" srcId="{E088A2F5-3173-4760-9A57-C2F4ECA775EF}" destId="{30D4F672-84BB-4F69-B45E-0A91B1262F04}" srcOrd="0" destOrd="0" presId="urn:microsoft.com/office/officeart/2005/8/layout/vList5"/>
    <dgm:cxn modelId="{157D13BA-C044-45D8-8FD3-D2C69A420200}" srcId="{6B8CCDB5-36F2-4CFC-ACD7-6B426860448D}" destId="{7C8B4DE6-7539-46D4-AA01-0CBA5D6C38D6}" srcOrd="0" destOrd="0" parTransId="{BBA21961-D94D-43E4-A133-27714A7B80C8}" sibTransId="{EFAA6931-DF48-48D9-A651-7561AD05AD5F}"/>
    <dgm:cxn modelId="{2694268D-7CEB-4F27-9460-BF5BC0723251}" type="presOf" srcId="{D2B95CC6-BC4B-4775-85D4-8B2694B1709D}" destId="{5EB4432D-FC40-4176-8DBF-319C377D2257}" srcOrd="0" destOrd="0" presId="urn:microsoft.com/office/officeart/2005/8/layout/vList5"/>
    <dgm:cxn modelId="{8D3571D9-3CA6-4895-B5A8-9C4B5C83FDB0}" srcId="{6B8CCDB5-36F2-4CFC-ACD7-6B426860448D}" destId="{D2B95CC6-BC4B-4775-85D4-8B2694B1709D}" srcOrd="1" destOrd="0" parTransId="{71FDA797-23F7-4DBA-94D9-784203E50560}" sibTransId="{59D18879-2507-4A9A-AFD1-8690CC0EB1F7}"/>
    <dgm:cxn modelId="{6121064B-BEF5-4F94-BE79-D84BA9AA675D}" type="presOf" srcId="{C4813AA4-6C33-48D1-AF68-6EBF83ADB78C}" destId="{893044A4-482A-4D97-BCE7-4422DB780DE6}" srcOrd="0" destOrd="0" presId="urn:microsoft.com/office/officeart/2005/8/layout/vList5"/>
    <dgm:cxn modelId="{52238BAF-2761-4B4E-A0DB-68885AD00EC1}" type="presOf" srcId="{6B8CCDB5-36F2-4CFC-ACD7-6B426860448D}" destId="{75BE2F87-5E2E-4FAF-B411-25FF54D64DDF}" srcOrd="0" destOrd="0" presId="urn:microsoft.com/office/officeart/2005/8/layout/vList5"/>
    <dgm:cxn modelId="{B12DA559-428C-4345-897A-D7177715AC21}" type="presOf" srcId="{7C8B4DE6-7539-46D4-AA01-0CBA5D6C38D6}" destId="{DABCB81A-A6D2-444E-ADDD-4008F6149C19}" srcOrd="0" destOrd="0" presId="urn:microsoft.com/office/officeart/2005/8/layout/vList5"/>
    <dgm:cxn modelId="{DDDD88F0-2ECC-4EAF-ABB4-854490AD2DE7}" srcId="{6B8CCDB5-36F2-4CFC-ACD7-6B426860448D}" destId="{E088A2F5-3173-4760-9A57-C2F4ECA775EF}" srcOrd="2" destOrd="0" parTransId="{5479C26A-54AB-4C03-94AE-FF6959AE91AA}" sibTransId="{28F1548D-192F-430C-AE22-31680113D3C8}"/>
    <dgm:cxn modelId="{369A0F87-B99B-4C9F-AE51-D9D07C75A4FA}" type="presOf" srcId="{A0ED8561-4FE2-4109-B0A0-595429E61585}" destId="{801E9C8F-7648-42D0-8891-037C26F44094}" srcOrd="0" destOrd="0" presId="urn:microsoft.com/office/officeart/2005/8/layout/vList5"/>
    <dgm:cxn modelId="{562FD009-7B04-428D-97E7-6C021496D257}" srcId="{6B8CCDB5-36F2-4CFC-ACD7-6B426860448D}" destId="{A0ED8561-4FE2-4109-B0A0-595429E61585}" srcOrd="4" destOrd="0" parTransId="{CC13C8CE-CB25-49EC-BDBE-02195FDDA003}" sibTransId="{5CC42028-6F94-49EF-8AB5-4C2FD0F7C37A}"/>
    <dgm:cxn modelId="{E4C8804B-BBBF-48B6-A5AB-906D2B33F73A}" srcId="{6B8CCDB5-36F2-4CFC-ACD7-6B426860448D}" destId="{C4813AA4-6C33-48D1-AF68-6EBF83ADB78C}" srcOrd="3" destOrd="0" parTransId="{BB7EF5DF-8CBC-4FFA-B1A5-330A3505E849}" sibTransId="{A681FA7F-1680-4F41-9CEA-EB8BED0A10B2}"/>
    <dgm:cxn modelId="{3E8CA3DE-B7D1-4288-8C7D-DD01E11737C1}" type="presParOf" srcId="{75BE2F87-5E2E-4FAF-B411-25FF54D64DDF}" destId="{ED954A2C-2BD3-4D76-9757-095E5F1FC874}" srcOrd="0" destOrd="0" presId="urn:microsoft.com/office/officeart/2005/8/layout/vList5"/>
    <dgm:cxn modelId="{B8406429-5436-440F-BA66-5C8F26258D6D}" type="presParOf" srcId="{ED954A2C-2BD3-4D76-9757-095E5F1FC874}" destId="{DABCB81A-A6D2-444E-ADDD-4008F6149C19}" srcOrd="0" destOrd="0" presId="urn:microsoft.com/office/officeart/2005/8/layout/vList5"/>
    <dgm:cxn modelId="{9EF449C5-C684-4ADB-95C2-425825090493}" type="presParOf" srcId="{75BE2F87-5E2E-4FAF-B411-25FF54D64DDF}" destId="{3FFEBA25-2633-42D3-89E0-AA086FB3F02B}" srcOrd="1" destOrd="0" presId="urn:microsoft.com/office/officeart/2005/8/layout/vList5"/>
    <dgm:cxn modelId="{244499C0-2A37-4FDB-AE25-DFF6FC6BA6B1}" type="presParOf" srcId="{75BE2F87-5E2E-4FAF-B411-25FF54D64DDF}" destId="{97BBF55D-AFCF-4179-A481-6D0BB6EC3AF2}" srcOrd="2" destOrd="0" presId="urn:microsoft.com/office/officeart/2005/8/layout/vList5"/>
    <dgm:cxn modelId="{2851379E-6AAD-4C38-B8AC-49254A78BBEB}" type="presParOf" srcId="{97BBF55D-AFCF-4179-A481-6D0BB6EC3AF2}" destId="{5EB4432D-FC40-4176-8DBF-319C377D2257}" srcOrd="0" destOrd="0" presId="urn:microsoft.com/office/officeart/2005/8/layout/vList5"/>
    <dgm:cxn modelId="{30D88AA8-0EB2-4263-889C-16310A2E700B}" type="presParOf" srcId="{75BE2F87-5E2E-4FAF-B411-25FF54D64DDF}" destId="{4E450203-F98B-4329-B843-99021984A58E}" srcOrd="3" destOrd="0" presId="urn:microsoft.com/office/officeart/2005/8/layout/vList5"/>
    <dgm:cxn modelId="{7CDECDDD-2325-4AE3-A97C-765A9859B450}" type="presParOf" srcId="{75BE2F87-5E2E-4FAF-B411-25FF54D64DDF}" destId="{00E95C99-5EF2-4C30-B669-8BFD1D6F44F9}" srcOrd="4" destOrd="0" presId="urn:microsoft.com/office/officeart/2005/8/layout/vList5"/>
    <dgm:cxn modelId="{AEEEB7FA-7E74-45FC-BCF9-B19D292276F4}" type="presParOf" srcId="{00E95C99-5EF2-4C30-B669-8BFD1D6F44F9}" destId="{30D4F672-84BB-4F69-B45E-0A91B1262F04}" srcOrd="0" destOrd="0" presId="urn:microsoft.com/office/officeart/2005/8/layout/vList5"/>
    <dgm:cxn modelId="{7B6BF296-57E7-4A43-ACE6-13FA5F1C33D4}" type="presParOf" srcId="{75BE2F87-5E2E-4FAF-B411-25FF54D64DDF}" destId="{242BAC9D-EDF6-48F7-854D-F751EF2D2A24}" srcOrd="5" destOrd="0" presId="urn:microsoft.com/office/officeart/2005/8/layout/vList5"/>
    <dgm:cxn modelId="{E0C7571F-5370-4E62-B87E-3FB86FEE437E}" type="presParOf" srcId="{75BE2F87-5E2E-4FAF-B411-25FF54D64DDF}" destId="{0EC0BD02-F00E-4ADB-81EF-EED58004B799}" srcOrd="6" destOrd="0" presId="urn:microsoft.com/office/officeart/2005/8/layout/vList5"/>
    <dgm:cxn modelId="{4B51A303-8C1B-4CCC-978F-8F8E9BF8F2DC}" type="presParOf" srcId="{0EC0BD02-F00E-4ADB-81EF-EED58004B799}" destId="{893044A4-482A-4D97-BCE7-4422DB780DE6}" srcOrd="0" destOrd="0" presId="urn:microsoft.com/office/officeart/2005/8/layout/vList5"/>
    <dgm:cxn modelId="{A55E2E51-ED71-409C-A9C0-1CB4B4849914}" type="presParOf" srcId="{75BE2F87-5E2E-4FAF-B411-25FF54D64DDF}" destId="{83E180F2-9496-4F41-9467-ED893C6EC917}" srcOrd="7" destOrd="0" presId="urn:microsoft.com/office/officeart/2005/8/layout/vList5"/>
    <dgm:cxn modelId="{CB23DB9A-6EA6-46F2-B457-50730F73CB7C}" type="presParOf" srcId="{75BE2F87-5E2E-4FAF-B411-25FF54D64DDF}" destId="{3F9DD4AF-0D41-4079-8931-99310147AFB7}" srcOrd="8" destOrd="0" presId="urn:microsoft.com/office/officeart/2005/8/layout/vList5"/>
    <dgm:cxn modelId="{F8668E95-34AC-4399-AE10-D87339D90ACB}" type="presParOf" srcId="{3F9DD4AF-0D41-4079-8931-99310147AFB7}" destId="{801E9C8F-7648-42D0-8891-037C26F4409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#6" loCatId="process" qsTypeId="urn:microsoft.com/office/officeart/2005/8/quickstyle/simple1#9" qsCatId="simple" csTypeId="urn:microsoft.com/office/officeart/2005/8/colors/accent2_2#6" csCatId="accent2" phldr="1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altLang="en-US" b="1" dirty="0"/>
            <a:t>学习</a:t>
          </a:r>
          <a:r>
            <a:rPr lang="zh-CN" b="1" dirty="0"/>
            <a:t>注意事项总结</a:t>
          </a:r>
          <a:endParaRPr lang="zh-CN" dirty="0"/>
        </a:p>
      </dgm:t>
    </dgm:pt>
    <dgm:pt modelId="{5567C278-6DB1-43B0-9C03-9779458C153E}" type="par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E02C2AE8-92CE-4421-B9F4-06CDF8CB85BA}" type="sibTrans" cxnId="{4F190D6C-B23B-4C90-82A4-A0E5D524D41C}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 custScaleX="182257"/>
      <dgm:spPr/>
      <dgm:t>
        <a:bodyPr/>
        <a:lstStyle/>
        <a:p>
          <a:endParaRPr lang="zh-CN" altLang="en-US"/>
        </a:p>
      </dgm:t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9A057FE9-C710-4AB7-8DDF-C20C2E3655A4}" type="presOf" srcId="{FE0D1F0B-02BE-492A-B32F-04D7C81FE299}" destId="{5BE905A0-CF00-4CF0-851D-22A6CE64212D}" srcOrd="0" destOrd="0" presId="urn:microsoft.com/office/officeart/2005/8/layout/lProcess3#6"/>
    <dgm:cxn modelId="{369FA9B6-43CD-4A55-A1BE-21954E45DA44}" type="presOf" srcId="{FFEB7684-FE5E-44A3-A1B7-247734E0934B}" destId="{264932A0-AE56-48F3-90AB-CE35EEF99ED9}" srcOrd="0" destOrd="0" presId="urn:microsoft.com/office/officeart/2005/8/layout/lProcess3#6"/>
    <dgm:cxn modelId="{2B0E05BD-4F0B-4EA8-9900-36A45222CB74}" type="presParOf" srcId="{264932A0-AE56-48F3-90AB-CE35EEF99ED9}" destId="{EAD9D5EC-64F1-4ED9-89C3-0062E55A3CAF}" srcOrd="0" destOrd="0" presId="urn:microsoft.com/office/officeart/2005/8/layout/lProcess3#6"/>
    <dgm:cxn modelId="{0ADDF0D8-EF44-4AE8-971C-6C8BAE0A547B}" type="presParOf" srcId="{EAD9D5EC-64F1-4ED9-89C3-0062E55A3CAF}" destId="{5BE905A0-CF00-4CF0-851D-22A6CE64212D}" srcOrd="0" destOrd="0" presId="urn:microsoft.com/office/officeart/2005/8/layout/lProcess3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#10" qsCatId="simple" csTypeId="urn:microsoft.com/office/officeart/2005/8/colors/accent0_3#4" csCatId="mainScheme" phldr="1"/>
      <dgm:spPr/>
      <dgm:t>
        <a:bodyPr/>
        <a:lstStyle/>
        <a:p>
          <a:endParaRPr lang="zh-CN" altLang="en-US"/>
        </a:p>
      </dgm:t>
    </dgm:pt>
    <dgm:pt modelId="{5884EC74-CA36-4CD7-B36A-14BD08E8A9A0}">
      <dgm:prSet/>
      <dgm:spPr/>
      <dgm:t>
        <a:bodyPr/>
        <a:lstStyle/>
        <a:p>
          <a:pPr algn="l"/>
          <a:r>
            <a:rPr lang="en-US" b="1" dirty="0" smtClean="0"/>
            <a:t>1</a:t>
          </a:r>
          <a:r>
            <a:rPr lang="zh-CN" b="1" dirty="0" smtClean="0"/>
            <a:t>：</a:t>
          </a:r>
          <a:r>
            <a:rPr lang="zh-CN" b="1" dirty="0"/>
            <a:t>绑定手机号，邮箱</a:t>
          </a:r>
          <a:r>
            <a:rPr lang="zh-CN" b="1" dirty="0" smtClean="0"/>
            <a:t>，</a:t>
          </a:r>
          <a:r>
            <a:rPr lang="zh-CN" altLang="en-US" b="1" dirty="0" smtClean="0"/>
            <a:t>如</a:t>
          </a:r>
          <a:r>
            <a:rPr lang="zh-CN" b="1" dirty="0" smtClean="0"/>
            <a:t>密码忘记</a:t>
          </a:r>
          <a:r>
            <a:rPr lang="zh-CN" altLang="en-US" b="1" dirty="0" smtClean="0"/>
            <a:t>需联系学校信息中心</a:t>
          </a:r>
          <a:endParaRPr lang="zh-CN" dirty="0"/>
        </a:p>
      </dgm:t>
    </dgm:pt>
    <dgm:pt modelId="{5559138E-CEF4-4202-8F2E-18AEA7432FED}" type="parTrans" cxnId="{C80AB8F8-79E8-42DB-9291-EB958D352A51}">
      <dgm:prSet/>
      <dgm:spPr/>
      <dgm:t>
        <a:bodyPr/>
        <a:lstStyle/>
        <a:p>
          <a:endParaRPr lang="zh-CN" altLang="en-US"/>
        </a:p>
      </dgm:t>
    </dgm:pt>
    <dgm:pt modelId="{42755281-A831-4CD3-93D2-E08919EF0348}" type="sibTrans" cxnId="{C80AB8F8-79E8-42DB-9291-EB958D352A51}">
      <dgm:prSet/>
      <dgm:spPr/>
      <dgm:t>
        <a:bodyPr/>
        <a:lstStyle/>
        <a:p>
          <a:endParaRPr lang="zh-CN" altLang="en-US"/>
        </a:p>
      </dgm:t>
    </dgm:pt>
    <dgm:pt modelId="{DB7694F5-FC69-4F7B-8329-7BD73FCD6FA1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smtClean="0"/>
            <a:t>2</a:t>
          </a:r>
          <a:r>
            <a:rPr lang="zh-CN" b="1" dirty="0" smtClean="0"/>
            <a:t>：</a:t>
          </a:r>
          <a:r>
            <a:rPr lang="zh-CN" b="1" dirty="0"/>
            <a:t>有问题问在线客服</a:t>
          </a:r>
          <a:r>
            <a:rPr lang="en-US" altLang="zh-CN" b="1" dirty="0"/>
            <a:t>,</a:t>
          </a:r>
          <a:r>
            <a:rPr lang="zh-CN" altLang="zh-CN" b="1" dirty="0"/>
            <a:t>加入</a:t>
          </a:r>
          <a:r>
            <a:rPr lang="en-US" altLang="zh-CN" b="1" dirty="0"/>
            <a:t>qq</a:t>
          </a:r>
          <a:r>
            <a:rPr lang="zh-CN" altLang="en-US" b="1" dirty="0"/>
            <a:t>答疑</a:t>
          </a:r>
          <a:r>
            <a:rPr lang="zh-CN" altLang="en-US" b="1" dirty="0" smtClean="0"/>
            <a:t>群</a:t>
          </a:r>
          <a:r>
            <a:rPr lang="en-US" altLang="zh-CN" b="1" dirty="0" smtClean="0">
              <a:solidFill>
                <a:schemeClr val="bg1"/>
              </a:solidFill>
              <a:latin typeface="+mn-ea"/>
              <a:ea typeface="+mn-ea"/>
            </a:rPr>
            <a:t>777945474</a:t>
          </a:r>
          <a:r>
            <a:rPr lang="zh-CN" b="1" dirty="0" smtClean="0">
              <a:solidFill>
                <a:schemeClr val="bg1"/>
              </a:solidFill>
            </a:rPr>
            <a:t>。</a:t>
          </a:r>
          <a:endParaRPr lang="zh-CN" b="1" dirty="0">
            <a:solidFill>
              <a:schemeClr val="bg1"/>
            </a:solidFill>
          </a:endParaRPr>
        </a:p>
      </dgm:t>
    </dgm:pt>
    <dgm:pt modelId="{808DB73D-6C33-4CDD-A1DF-2DA2C0E2ADD4}" type="parTrans" cxnId="{51CF5F63-5A57-45AC-A421-698D84F7534F}">
      <dgm:prSet/>
      <dgm:spPr/>
      <dgm:t>
        <a:bodyPr/>
        <a:lstStyle/>
        <a:p>
          <a:endParaRPr lang="zh-CN" altLang="en-US"/>
        </a:p>
      </dgm:t>
    </dgm:pt>
    <dgm:pt modelId="{3E3FDEAB-C7B2-4513-A344-6A18177F28E6}" type="sibTrans" cxnId="{51CF5F63-5A57-45AC-A421-698D84F7534F}">
      <dgm:prSet/>
      <dgm:spPr/>
      <dgm:t>
        <a:bodyPr/>
        <a:lstStyle/>
        <a:p>
          <a:endParaRPr lang="zh-CN" altLang="en-US"/>
        </a:p>
      </dgm:t>
    </dgm:pt>
    <dgm:pt modelId="{76991C21-1BFA-4FED-9856-19859F6528D3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solidFill>
                <a:schemeClr val="bg1"/>
              </a:solidFill>
            </a:rPr>
            <a:t>3</a:t>
          </a:r>
          <a:r>
            <a:rPr lang="zh-CN" altLang="en-US" dirty="0" smtClean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学习时间：选课后即可开始</a:t>
          </a:r>
          <a:r>
            <a:rPr lang="zh-CN" altLang="en-US" b="1" dirty="0" smtClean="0">
              <a:solidFill>
                <a:schemeClr val="bg1"/>
              </a:solidFill>
            </a:rPr>
            <a:t>学习</a:t>
          </a:r>
          <a:endParaRPr lang="en-US" altLang="zh-CN" b="1" dirty="0">
            <a:solidFill>
              <a:srgbClr val="FF0000"/>
            </a:solidFill>
          </a:endParaRPr>
        </a:p>
      </dgm:t>
    </dgm:pt>
    <dgm:pt modelId="{924322C6-0BDE-4C86-A102-6D19CF120EE3}" type="parTrans" cxnId="{EAE25A06-62EE-4215-B9E9-2E4F958907AF}">
      <dgm:prSet/>
      <dgm:spPr/>
      <dgm:t>
        <a:bodyPr/>
        <a:lstStyle/>
        <a:p>
          <a:endParaRPr lang="zh-CN" altLang="en-US"/>
        </a:p>
      </dgm:t>
    </dgm:pt>
    <dgm:pt modelId="{5BC0AD77-8D74-4E7B-B91B-B30AFD3E9846}" type="sibTrans" cxnId="{EAE25A06-62EE-4215-B9E9-2E4F958907AF}">
      <dgm:prSet/>
      <dgm:spPr/>
      <dgm:t>
        <a:bodyPr/>
        <a:lstStyle/>
        <a:p>
          <a:endParaRPr lang="zh-CN" altLang="en-US"/>
        </a:p>
      </dgm:t>
    </dgm:pt>
    <dgm:pt modelId="{DABF6DFC-2A67-41DD-9ED7-D889D690D9B5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solidFill>
                <a:schemeClr val="bg1"/>
              </a:solidFill>
            </a:rPr>
            <a:t>4</a:t>
          </a:r>
          <a:r>
            <a:rPr lang="zh-CN" altLang="en-US" dirty="0" smtClean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考试时间</a:t>
          </a:r>
          <a:r>
            <a:rPr lang="zh-CN" altLang="en-US" b="1" dirty="0" smtClean="0">
              <a:solidFill>
                <a:schemeClr val="bg1"/>
              </a:solidFill>
            </a:rPr>
            <a:t>：个人进度达到</a:t>
          </a:r>
          <a:r>
            <a:rPr lang="en-US" altLang="en-US" b="1" dirty="0" smtClean="0">
              <a:solidFill>
                <a:schemeClr val="bg1"/>
              </a:solidFill>
            </a:rPr>
            <a:t>80%</a:t>
          </a:r>
          <a:r>
            <a:rPr lang="zh-CN" altLang="en-US" b="1" dirty="0" smtClean="0">
              <a:solidFill>
                <a:schemeClr val="bg1"/>
              </a:solidFill>
            </a:rPr>
            <a:t>可参加考试</a:t>
          </a:r>
          <a:endParaRPr lang="en-US" altLang="zh-CN" b="1" dirty="0">
            <a:solidFill>
              <a:schemeClr val="bg1"/>
            </a:solidFill>
          </a:endParaRPr>
        </a:p>
      </dgm:t>
    </dgm:pt>
    <dgm:pt modelId="{D7DDF74B-6887-4E10-8970-13DA14BA8A69}" type="parTrans" cxnId="{6A989B54-557E-48E5-AEAD-06520E5C6B70}">
      <dgm:prSet/>
      <dgm:spPr/>
      <dgm:t>
        <a:bodyPr/>
        <a:lstStyle/>
        <a:p>
          <a:endParaRPr lang="zh-CN" altLang="en-US"/>
        </a:p>
      </dgm:t>
    </dgm:pt>
    <dgm:pt modelId="{E1F46676-456F-4BEB-9D4C-0FDDA2DA005F}" type="sibTrans" cxnId="{6A989B54-557E-48E5-AEAD-06520E5C6B70}">
      <dgm:prSet/>
      <dgm:spPr/>
      <dgm:t>
        <a:bodyPr/>
        <a:lstStyle/>
        <a:p>
          <a:endParaRPr lang="zh-CN" altLang="en-US"/>
        </a:p>
      </dgm:t>
    </dgm:pt>
    <dgm:pt modelId="{5C2CDF84-B0A4-4BBC-B07E-5D85679A5BDC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solidFill>
                <a:schemeClr val="bg1"/>
              </a:solidFill>
            </a:rPr>
            <a:t>5</a:t>
          </a:r>
          <a:r>
            <a:rPr lang="zh-CN" altLang="en-US" dirty="0" smtClean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考核占比：视频</a:t>
          </a:r>
          <a:r>
            <a:rPr lang="en-US" altLang="zh-CN" b="1" dirty="0">
              <a:solidFill>
                <a:schemeClr val="bg1"/>
              </a:solidFill>
            </a:rPr>
            <a:t>40%</a:t>
          </a:r>
          <a:r>
            <a:rPr lang="zh-CN" altLang="en-US" b="1" dirty="0">
              <a:solidFill>
                <a:schemeClr val="bg1"/>
              </a:solidFill>
            </a:rPr>
            <a:t>、测验</a:t>
          </a:r>
          <a:r>
            <a:rPr lang="en-US" altLang="zh-CN" b="1" dirty="0">
              <a:solidFill>
                <a:schemeClr val="bg1"/>
              </a:solidFill>
            </a:rPr>
            <a:t>20%</a:t>
          </a:r>
          <a:r>
            <a:rPr lang="zh-CN" altLang="en-US" b="1" dirty="0">
              <a:solidFill>
                <a:schemeClr val="bg1"/>
              </a:solidFill>
            </a:rPr>
            <a:t>、考试</a:t>
          </a:r>
          <a:r>
            <a:rPr lang="en-US" altLang="zh-CN" b="1" dirty="0">
              <a:solidFill>
                <a:schemeClr val="bg1"/>
              </a:solidFill>
            </a:rPr>
            <a:t>40%</a:t>
          </a:r>
        </a:p>
      </dgm:t>
    </dgm:pt>
    <dgm:pt modelId="{B7CE150E-2419-4125-86F6-A885A179B3B5}" type="parTrans" cxnId="{6744FC77-A205-4113-B07D-BE9F887445A8}">
      <dgm:prSet/>
      <dgm:spPr/>
      <dgm:t>
        <a:bodyPr/>
        <a:lstStyle/>
        <a:p>
          <a:endParaRPr lang="zh-CN" altLang="en-US"/>
        </a:p>
      </dgm:t>
    </dgm:pt>
    <dgm:pt modelId="{37529349-0646-4FA2-AA1B-4C32FD71682B}" type="sibTrans" cxnId="{6744FC77-A205-4113-B07D-BE9F887445A8}">
      <dgm:prSet/>
      <dgm:spPr/>
      <dgm:t>
        <a:bodyPr/>
        <a:lstStyle/>
        <a:p>
          <a:endParaRPr lang="zh-CN" altLang="en-US"/>
        </a:p>
      </dgm:t>
    </dgm:pt>
    <dgm:pt modelId="{1CFE6732-8A8C-481E-94BA-629079020430}">
      <dgm:prSet phldr="0" custT="0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 smtClean="0">
              <a:solidFill>
                <a:schemeClr val="bg1"/>
              </a:solidFill>
            </a:rPr>
            <a:t>6</a:t>
          </a:r>
          <a:r>
            <a:rPr lang="zh-CN" altLang="en-US" dirty="0" smtClean="0">
              <a:solidFill>
                <a:schemeClr val="bg1"/>
              </a:solidFill>
            </a:rPr>
            <a:t>、</a:t>
          </a:r>
          <a:r>
            <a:rPr lang="zh-CN" altLang="en-US" b="1" dirty="0">
              <a:solidFill>
                <a:schemeClr val="bg1"/>
              </a:solidFill>
            </a:rPr>
            <a:t>视频第一次观看不可以拖拽，有题目插入其中</a:t>
          </a:r>
          <a:endParaRPr lang="en-US" altLang="zh-CN" b="1" dirty="0">
            <a:solidFill>
              <a:schemeClr val="bg1"/>
            </a:solidFill>
          </a:endParaRPr>
        </a:p>
      </dgm:t>
    </dgm:pt>
    <dgm:pt modelId="{295CDB5F-B241-47B6-85E2-CDBD39F0BA4F}" type="parTrans" cxnId="{02542FD9-AB61-49DE-A9C3-EA51FAC5CA69}">
      <dgm:prSet/>
      <dgm:spPr/>
      <dgm:t>
        <a:bodyPr/>
        <a:lstStyle/>
        <a:p>
          <a:endParaRPr lang="zh-CN" altLang="en-US"/>
        </a:p>
      </dgm:t>
    </dgm:pt>
    <dgm:pt modelId="{D5752210-8B15-4BFC-94F8-9AB5784C840F}" type="sibTrans" cxnId="{02542FD9-AB61-49DE-A9C3-EA51FAC5CA69}">
      <dgm:prSet/>
      <dgm:spPr/>
      <dgm:t>
        <a:bodyPr/>
        <a:lstStyle/>
        <a:p>
          <a:endParaRPr lang="zh-CN" altLang="en-US"/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5D29AF3-4D28-4433-8977-767914A1B52C}" type="pres">
      <dgm:prSet presAssocID="{5884EC74-CA36-4CD7-B36A-14BD08E8A9A0}" presName="linNode" presStyleCnt="0"/>
      <dgm:spPr/>
    </dgm:pt>
    <dgm:pt modelId="{AC59C83E-BDD4-4B2D-8F0D-E2ED6E075945}" type="pres">
      <dgm:prSet presAssocID="{5884EC74-CA36-4CD7-B36A-14BD08E8A9A0}" presName="parentText" presStyleLbl="node1" presStyleIdx="0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433B2D-5E0B-4EE3-8B9C-092472469527}" type="pres">
      <dgm:prSet presAssocID="{42755281-A831-4CD3-93D2-E08919EF0348}" presName="sp" presStyleCnt="0"/>
      <dgm:spPr/>
    </dgm:pt>
    <dgm:pt modelId="{B9898A96-189E-415E-A6D7-1000DFED9667}" type="pres">
      <dgm:prSet presAssocID="{DB7694F5-FC69-4F7B-8329-7BD73FCD6FA1}" presName="linNode" presStyleCnt="0"/>
      <dgm:spPr/>
    </dgm:pt>
    <dgm:pt modelId="{D24ACDF5-F6FC-44A6-9255-5184D86CF9F7}" type="pres">
      <dgm:prSet presAssocID="{DB7694F5-FC69-4F7B-8329-7BD73FCD6FA1}" presName="parentText" presStyleLbl="node1" presStyleIdx="1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4CD9B5-7592-45BE-BA00-551DE5C51DFC}" type="pres">
      <dgm:prSet presAssocID="{3E3FDEAB-C7B2-4513-A344-6A18177F28E6}" presName="sp" presStyleCnt="0"/>
      <dgm:spPr/>
    </dgm:pt>
    <dgm:pt modelId="{41B79FFF-6F48-46F2-B421-81D3A7893A2E}" type="pres">
      <dgm:prSet presAssocID="{76991C21-1BFA-4FED-9856-19859F6528D3}" presName="linNode" presStyleCnt="0"/>
      <dgm:spPr/>
    </dgm:pt>
    <dgm:pt modelId="{9D34DD33-639C-4CD9-8EA5-16A7FBFCFDA1}" type="pres">
      <dgm:prSet presAssocID="{76991C21-1BFA-4FED-9856-19859F6528D3}" presName="parentText" presStyleLbl="node1" presStyleIdx="2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B9DA8DC-795B-480E-97FD-63A6FB52C22C}" type="pres">
      <dgm:prSet presAssocID="{5BC0AD77-8D74-4E7B-B91B-B30AFD3E9846}" presName="sp" presStyleCnt="0"/>
      <dgm:spPr/>
    </dgm:pt>
    <dgm:pt modelId="{8DF9D1D9-9E7F-4316-9726-4462C8A6C3A1}" type="pres">
      <dgm:prSet presAssocID="{DABF6DFC-2A67-41DD-9ED7-D889D690D9B5}" presName="linNode" presStyleCnt="0"/>
      <dgm:spPr/>
    </dgm:pt>
    <dgm:pt modelId="{DF4B4083-DA48-4A22-9C32-D95AA21A6DBB}" type="pres">
      <dgm:prSet presAssocID="{DABF6DFC-2A67-41DD-9ED7-D889D690D9B5}" presName="parentText" presStyleLbl="node1" presStyleIdx="3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1A93E62-5054-409B-85CA-46DAC0CD7908}" type="pres">
      <dgm:prSet presAssocID="{E1F46676-456F-4BEB-9D4C-0FDDA2DA005F}" presName="sp" presStyleCnt="0"/>
      <dgm:spPr/>
    </dgm:pt>
    <dgm:pt modelId="{C4E75D9D-C440-4B95-8CD2-7DB1C38B2B9B}" type="pres">
      <dgm:prSet presAssocID="{5C2CDF84-B0A4-4BBC-B07E-5D85679A5BDC}" presName="linNode" presStyleCnt="0"/>
      <dgm:spPr/>
    </dgm:pt>
    <dgm:pt modelId="{CF28FA77-6A61-4667-89A8-B700FCC4FD38}" type="pres">
      <dgm:prSet presAssocID="{5C2CDF84-B0A4-4BBC-B07E-5D85679A5BDC}" presName="parentText" presStyleLbl="node1" presStyleIdx="4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3F38F2-0576-4F9C-A5F7-A0CC05A933F0}" type="pres">
      <dgm:prSet presAssocID="{37529349-0646-4FA2-AA1B-4C32FD71682B}" presName="sp" presStyleCnt="0"/>
      <dgm:spPr/>
    </dgm:pt>
    <dgm:pt modelId="{AF91D488-24EB-467E-B1A7-4B402E283BF4}" type="pres">
      <dgm:prSet presAssocID="{1CFE6732-8A8C-481E-94BA-629079020430}" presName="linNode" presStyleCnt="0"/>
      <dgm:spPr/>
    </dgm:pt>
    <dgm:pt modelId="{B4285A36-330F-411D-B47F-8AFBC796461E}" type="pres">
      <dgm:prSet presAssocID="{1CFE6732-8A8C-481E-94BA-629079020430}" presName="parentText" presStyleLbl="node1" presStyleIdx="5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86E5068-BBDD-4C62-87CC-853E469EE09E}" type="presOf" srcId="{5884EC74-CA36-4CD7-B36A-14BD08E8A9A0}" destId="{AC59C83E-BDD4-4B2D-8F0D-E2ED6E075945}" srcOrd="0" destOrd="0" presId="urn:microsoft.com/office/officeart/2005/8/layout/vList5"/>
    <dgm:cxn modelId="{6A989B54-557E-48E5-AEAD-06520E5C6B70}" srcId="{6B8CCDB5-36F2-4CFC-ACD7-6B426860448D}" destId="{DABF6DFC-2A67-41DD-9ED7-D889D690D9B5}" srcOrd="3" destOrd="0" parTransId="{D7DDF74B-6887-4E10-8970-13DA14BA8A69}" sibTransId="{E1F46676-456F-4BEB-9D4C-0FDDA2DA005F}"/>
    <dgm:cxn modelId="{41EEB736-DE16-48CC-8E59-4E8777EB448A}" type="presOf" srcId="{1CFE6732-8A8C-481E-94BA-629079020430}" destId="{B4285A36-330F-411D-B47F-8AFBC796461E}" srcOrd="0" destOrd="0" presId="urn:microsoft.com/office/officeart/2005/8/layout/vList5"/>
    <dgm:cxn modelId="{EAE25A06-62EE-4215-B9E9-2E4F958907AF}" srcId="{6B8CCDB5-36F2-4CFC-ACD7-6B426860448D}" destId="{76991C21-1BFA-4FED-9856-19859F6528D3}" srcOrd="2" destOrd="0" parTransId="{924322C6-0BDE-4C86-A102-6D19CF120EE3}" sibTransId="{5BC0AD77-8D74-4E7B-B91B-B30AFD3E9846}"/>
    <dgm:cxn modelId="{6744FC77-A205-4113-B07D-BE9F887445A8}" srcId="{6B8CCDB5-36F2-4CFC-ACD7-6B426860448D}" destId="{5C2CDF84-B0A4-4BBC-B07E-5D85679A5BDC}" srcOrd="4" destOrd="0" parTransId="{B7CE150E-2419-4125-86F6-A885A179B3B5}" sibTransId="{37529349-0646-4FA2-AA1B-4C32FD71682B}"/>
    <dgm:cxn modelId="{2F581B43-98C7-4537-A96E-411C880D6B07}" type="presOf" srcId="{76991C21-1BFA-4FED-9856-19859F6528D3}" destId="{9D34DD33-639C-4CD9-8EA5-16A7FBFCFDA1}" srcOrd="0" destOrd="0" presId="urn:microsoft.com/office/officeart/2005/8/layout/vList5"/>
    <dgm:cxn modelId="{C80AB8F8-79E8-42DB-9291-EB958D352A51}" srcId="{6B8CCDB5-36F2-4CFC-ACD7-6B426860448D}" destId="{5884EC74-CA36-4CD7-B36A-14BD08E8A9A0}" srcOrd="0" destOrd="0" parTransId="{5559138E-CEF4-4202-8F2E-18AEA7432FED}" sibTransId="{42755281-A831-4CD3-93D2-E08919EF0348}"/>
    <dgm:cxn modelId="{3B423F73-F1E3-48E6-80BB-E7A0BE06FB7F}" type="presOf" srcId="{5C2CDF84-B0A4-4BBC-B07E-5D85679A5BDC}" destId="{CF28FA77-6A61-4667-89A8-B700FCC4FD38}" srcOrd="0" destOrd="0" presId="urn:microsoft.com/office/officeart/2005/8/layout/vList5"/>
    <dgm:cxn modelId="{B4C8CD31-31D6-4CC9-9000-2C9D39A32B90}" type="presOf" srcId="{DABF6DFC-2A67-41DD-9ED7-D889D690D9B5}" destId="{DF4B4083-DA48-4A22-9C32-D95AA21A6DBB}" srcOrd="0" destOrd="0" presId="urn:microsoft.com/office/officeart/2005/8/layout/vList5"/>
    <dgm:cxn modelId="{FE6EFC12-1BF1-4ADD-ACC6-0F061D777563}" type="presOf" srcId="{DB7694F5-FC69-4F7B-8329-7BD73FCD6FA1}" destId="{D24ACDF5-F6FC-44A6-9255-5184D86CF9F7}" srcOrd="0" destOrd="0" presId="urn:microsoft.com/office/officeart/2005/8/layout/vList5"/>
    <dgm:cxn modelId="{12FAE725-E02F-4F58-B19C-28B1E374A4CB}" type="presOf" srcId="{6B8CCDB5-36F2-4CFC-ACD7-6B426860448D}" destId="{75BE2F87-5E2E-4FAF-B411-25FF54D64DDF}" srcOrd="0" destOrd="0" presId="urn:microsoft.com/office/officeart/2005/8/layout/vList5"/>
    <dgm:cxn modelId="{51CF5F63-5A57-45AC-A421-698D84F7534F}" srcId="{6B8CCDB5-36F2-4CFC-ACD7-6B426860448D}" destId="{DB7694F5-FC69-4F7B-8329-7BD73FCD6FA1}" srcOrd="1" destOrd="0" parTransId="{808DB73D-6C33-4CDD-A1DF-2DA2C0E2ADD4}" sibTransId="{3E3FDEAB-C7B2-4513-A344-6A18177F28E6}"/>
    <dgm:cxn modelId="{02542FD9-AB61-49DE-A9C3-EA51FAC5CA69}" srcId="{6B8CCDB5-36F2-4CFC-ACD7-6B426860448D}" destId="{1CFE6732-8A8C-481E-94BA-629079020430}" srcOrd="5" destOrd="0" parTransId="{295CDB5F-B241-47B6-85E2-CDBD39F0BA4F}" sibTransId="{D5752210-8B15-4BFC-94F8-9AB5784C840F}"/>
    <dgm:cxn modelId="{2809F9CD-4D45-4A36-A36E-B8CF9643B68B}" type="presParOf" srcId="{75BE2F87-5E2E-4FAF-B411-25FF54D64DDF}" destId="{B5D29AF3-4D28-4433-8977-767914A1B52C}" srcOrd="0" destOrd="0" presId="urn:microsoft.com/office/officeart/2005/8/layout/vList5"/>
    <dgm:cxn modelId="{0BCFAC97-3300-41DF-BB2B-243D2BE195BC}" type="presParOf" srcId="{B5D29AF3-4D28-4433-8977-767914A1B52C}" destId="{AC59C83E-BDD4-4B2D-8F0D-E2ED6E075945}" srcOrd="0" destOrd="0" presId="urn:microsoft.com/office/officeart/2005/8/layout/vList5"/>
    <dgm:cxn modelId="{A58C9408-C31E-430D-B3EA-6CC62E40DA0F}" type="presParOf" srcId="{75BE2F87-5E2E-4FAF-B411-25FF54D64DDF}" destId="{E2433B2D-5E0B-4EE3-8B9C-092472469527}" srcOrd="1" destOrd="0" presId="urn:microsoft.com/office/officeart/2005/8/layout/vList5"/>
    <dgm:cxn modelId="{BC9292D0-AD83-4F0B-BA95-22DDB1786D85}" type="presParOf" srcId="{75BE2F87-5E2E-4FAF-B411-25FF54D64DDF}" destId="{B9898A96-189E-415E-A6D7-1000DFED9667}" srcOrd="2" destOrd="0" presId="urn:microsoft.com/office/officeart/2005/8/layout/vList5"/>
    <dgm:cxn modelId="{5BCE2079-A3CD-4CFB-9EBB-7B3C8AD8F064}" type="presParOf" srcId="{B9898A96-189E-415E-A6D7-1000DFED9667}" destId="{D24ACDF5-F6FC-44A6-9255-5184D86CF9F7}" srcOrd="0" destOrd="0" presId="urn:microsoft.com/office/officeart/2005/8/layout/vList5"/>
    <dgm:cxn modelId="{3904C499-D171-478A-80D9-6877EB6E04D1}" type="presParOf" srcId="{75BE2F87-5E2E-4FAF-B411-25FF54D64DDF}" destId="{FB4CD9B5-7592-45BE-BA00-551DE5C51DFC}" srcOrd="3" destOrd="0" presId="urn:microsoft.com/office/officeart/2005/8/layout/vList5"/>
    <dgm:cxn modelId="{9F50F357-9CF5-4F31-AC60-012EFC9B8D0E}" type="presParOf" srcId="{75BE2F87-5E2E-4FAF-B411-25FF54D64DDF}" destId="{41B79FFF-6F48-46F2-B421-81D3A7893A2E}" srcOrd="4" destOrd="0" presId="urn:microsoft.com/office/officeart/2005/8/layout/vList5"/>
    <dgm:cxn modelId="{1FC19BDC-F6E6-4CFD-9E5F-D29397228CFE}" type="presParOf" srcId="{41B79FFF-6F48-46F2-B421-81D3A7893A2E}" destId="{9D34DD33-639C-4CD9-8EA5-16A7FBFCFDA1}" srcOrd="0" destOrd="0" presId="urn:microsoft.com/office/officeart/2005/8/layout/vList5"/>
    <dgm:cxn modelId="{C79F1F36-99E8-4F24-A864-F4AAA1B5301A}" type="presParOf" srcId="{75BE2F87-5E2E-4FAF-B411-25FF54D64DDF}" destId="{EB9DA8DC-795B-480E-97FD-63A6FB52C22C}" srcOrd="5" destOrd="0" presId="urn:microsoft.com/office/officeart/2005/8/layout/vList5"/>
    <dgm:cxn modelId="{E16C9C8F-4142-48A6-B4C6-A7C9A4D7E153}" type="presParOf" srcId="{75BE2F87-5E2E-4FAF-B411-25FF54D64DDF}" destId="{8DF9D1D9-9E7F-4316-9726-4462C8A6C3A1}" srcOrd="6" destOrd="0" presId="urn:microsoft.com/office/officeart/2005/8/layout/vList5"/>
    <dgm:cxn modelId="{12E285A5-D37F-4F31-934B-047FF6EFCC9D}" type="presParOf" srcId="{8DF9D1D9-9E7F-4316-9726-4462C8A6C3A1}" destId="{DF4B4083-DA48-4A22-9C32-D95AA21A6DBB}" srcOrd="0" destOrd="0" presId="urn:microsoft.com/office/officeart/2005/8/layout/vList5"/>
    <dgm:cxn modelId="{514D3FF3-4955-442C-9BB0-E89AA4BA7392}" type="presParOf" srcId="{75BE2F87-5E2E-4FAF-B411-25FF54D64DDF}" destId="{A1A93E62-5054-409B-85CA-46DAC0CD7908}" srcOrd="7" destOrd="0" presId="urn:microsoft.com/office/officeart/2005/8/layout/vList5"/>
    <dgm:cxn modelId="{5F795CD4-563C-4AD7-BD6C-7814C847FC25}" type="presParOf" srcId="{75BE2F87-5E2E-4FAF-B411-25FF54D64DDF}" destId="{C4E75D9D-C440-4B95-8CD2-7DB1C38B2B9B}" srcOrd="8" destOrd="0" presId="urn:microsoft.com/office/officeart/2005/8/layout/vList5"/>
    <dgm:cxn modelId="{7A10D4E4-97B2-46BB-95B1-259527F01055}" type="presParOf" srcId="{C4E75D9D-C440-4B95-8CD2-7DB1C38B2B9B}" destId="{CF28FA77-6A61-4667-89A8-B700FCC4FD38}" srcOrd="0" destOrd="0" presId="urn:microsoft.com/office/officeart/2005/8/layout/vList5"/>
    <dgm:cxn modelId="{37192918-28B6-4E39-8DEC-D958358FB499}" type="presParOf" srcId="{75BE2F87-5E2E-4FAF-B411-25FF54D64DDF}" destId="{353F38F2-0576-4F9C-A5F7-A0CC05A933F0}" srcOrd="9" destOrd="0" presId="urn:microsoft.com/office/officeart/2005/8/layout/vList5"/>
    <dgm:cxn modelId="{EB3E0346-9B1F-4B17-BFA7-9F065F262F94}" type="presParOf" srcId="{75BE2F87-5E2E-4FAF-B411-25FF54D64DDF}" destId="{AF91D488-24EB-467E-B1A7-4B402E283BF4}" srcOrd="10" destOrd="0" presId="urn:microsoft.com/office/officeart/2005/8/layout/vList5"/>
    <dgm:cxn modelId="{B6873A11-63DA-4E3F-9E2B-F3D386A71EDB}" type="presParOf" srcId="{AF91D488-24EB-467E-B1A7-4B402E283BF4}" destId="{B4285A36-330F-411D-B47F-8AFBC796461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905A0-CF00-4CF0-851D-22A6CE64212D}">
      <dsp:nvSpPr>
        <dsp:cNvPr id="0" name=""/>
        <dsp:cNvSpPr/>
      </dsp:nvSpPr>
      <dsp:spPr>
        <a:xfrm>
          <a:off x="0" y="0"/>
          <a:ext cx="5419840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33655" rIns="0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300" b="1" kern="1200" dirty="0"/>
            <a:t>选课</a:t>
          </a:r>
          <a:r>
            <a:rPr lang="zh-CN" sz="5300" b="1" kern="1200" dirty="0"/>
            <a:t>注意</a:t>
          </a:r>
          <a:r>
            <a:rPr lang="zh-CN" sz="5300" b="1" kern="1200" dirty="0" smtClean="0"/>
            <a:t>事项</a:t>
          </a:r>
          <a:endParaRPr lang="zh-CN" sz="5300" kern="1200" dirty="0"/>
        </a:p>
      </dsp:txBody>
      <dsp:txXfrm>
        <a:off x="431774" y="0"/>
        <a:ext cx="4556293" cy="863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CB81A-A6D2-444E-ADDD-4008F6149C19}">
      <dsp:nvSpPr>
        <dsp:cNvPr id="0" name=""/>
        <dsp:cNvSpPr/>
      </dsp:nvSpPr>
      <dsp:spPr>
        <a:xfrm>
          <a:off x="4426" y="3303"/>
          <a:ext cx="9064154" cy="11579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 smtClean="0">
              <a:solidFill>
                <a:schemeClr val="bg1"/>
              </a:solidFill>
              <a:latin typeface="+mn-ea"/>
              <a:ea typeface="+mn-ea"/>
            </a:rPr>
            <a:t>1</a:t>
          </a:r>
          <a:r>
            <a:rPr lang="zh-CN" altLang="en-US" sz="2400" b="1" kern="1200" dirty="0" smtClean="0">
              <a:solidFill>
                <a:schemeClr val="bg1"/>
              </a:solidFill>
              <a:latin typeface="+mn-ea"/>
              <a:ea typeface="+mn-ea"/>
            </a:rPr>
            <a:t>、选课和退课时间：见教务处通知</a:t>
          </a:r>
          <a:endParaRPr lang="zh-CN" sz="2400" b="1" kern="1200" dirty="0">
            <a:solidFill>
              <a:srgbClr val="FF0000"/>
            </a:solidFill>
            <a:latin typeface="+mn-ea"/>
            <a:ea typeface="+mn-ea"/>
          </a:endParaRPr>
        </a:p>
      </dsp:txBody>
      <dsp:txXfrm>
        <a:off x="60950" y="59827"/>
        <a:ext cx="8951106" cy="1044857"/>
      </dsp:txXfrm>
    </dsp:sp>
    <dsp:sp modelId="{5EB4432D-FC40-4176-8DBF-319C377D2257}">
      <dsp:nvSpPr>
        <dsp:cNvPr id="0" name=""/>
        <dsp:cNvSpPr/>
      </dsp:nvSpPr>
      <dsp:spPr>
        <a:xfrm>
          <a:off x="4426" y="1257308"/>
          <a:ext cx="9064154" cy="11579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500" b="1" kern="1200" dirty="0" smtClean="0">
              <a:solidFill>
                <a:schemeClr val="bg1"/>
              </a:solidFill>
              <a:latin typeface="+mn-ea"/>
              <a:ea typeface="+mn-ea"/>
            </a:rPr>
            <a:t>2</a:t>
          </a:r>
          <a:r>
            <a:rPr lang="zh-CN" altLang="en-US" sz="2500" b="1" kern="1200" dirty="0" smtClean="0">
              <a:solidFill>
                <a:schemeClr val="bg1"/>
              </a:solidFill>
              <a:latin typeface="+mn-ea"/>
              <a:ea typeface="+mn-ea"/>
            </a:rPr>
            <a:t>、</a:t>
          </a:r>
          <a:r>
            <a:rPr lang="zh-CN" altLang="en-US" sz="2400" b="1" kern="1200" dirty="0" smtClean="0">
              <a:solidFill>
                <a:schemeClr val="bg1"/>
              </a:solidFill>
              <a:latin typeface="+mn-ea"/>
              <a:ea typeface="+mn-ea"/>
            </a:rPr>
            <a:t>搜索网站</a:t>
          </a:r>
          <a:r>
            <a:rPr lang="en-US" altLang="zh-CN" sz="2400" b="1" kern="1200" dirty="0" smtClean="0">
              <a:solidFill>
                <a:schemeClr val="bg1"/>
              </a:solidFill>
              <a:latin typeface="+mn-ea"/>
              <a:ea typeface="+mn-ea"/>
            </a:rPr>
            <a:t>http://s.ecust.edu.cn</a:t>
          </a:r>
          <a:r>
            <a:rPr lang="en-US" altLang="zh-CN" sz="2400" b="1" kern="1200" dirty="0" smtClean="0">
              <a:solidFill>
                <a:srgbClr val="FF0000"/>
              </a:solidFill>
            </a:rPr>
            <a:t>(</a:t>
          </a:r>
          <a:r>
            <a:rPr lang="zh-CN" altLang="en-US" sz="2400" b="1" kern="1200" dirty="0" smtClean="0">
              <a:solidFill>
                <a:srgbClr val="FF0000"/>
              </a:solidFill>
            </a:rPr>
            <a:t>选课只可以在电脑端完成</a:t>
          </a:r>
          <a:r>
            <a:rPr lang="en-US" altLang="zh-CN" sz="2400" b="1" kern="1200" dirty="0" smtClean="0">
              <a:solidFill>
                <a:srgbClr val="FF0000"/>
              </a:solidFill>
            </a:rPr>
            <a:t>)</a:t>
          </a:r>
          <a:endParaRPr lang="zh-CN" sz="2400" b="1" kern="1200" dirty="0">
            <a:latin typeface="+mn-ea"/>
            <a:ea typeface="+mn-ea"/>
          </a:endParaRPr>
        </a:p>
      </dsp:txBody>
      <dsp:txXfrm>
        <a:off x="60950" y="1313832"/>
        <a:ext cx="8951106" cy="1044857"/>
      </dsp:txXfrm>
    </dsp:sp>
    <dsp:sp modelId="{30D4F672-84BB-4F69-B45E-0A91B1262F04}">
      <dsp:nvSpPr>
        <dsp:cNvPr id="0" name=""/>
        <dsp:cNvSpPr/>
      </dsp:nvSpPr>
      <dsp:spPr>
        <a:xfrm>
          <a:off x="4426" y="2511313"/>
          <a:ext cx="9064154" cy="8977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 smtClean="0">
              <a:solidFill>
                <a:schemeClr val="bg1"/>
              </a:solidFill>
              <a:latin typeface="+mn-ea"/>
              <a:ea typeface="+mn-ea"/>
            </a:rPr>
            <a:t>3</a:t>
          </a:r>
          <a:r>
            <a:rPr lang="zh-CN" altLang="en-US" sz="2400" b="1" kern="1200" dirty="0" smtClean="0">
              <a:solidFill>
                <a:schemeClr val="bg1"/>
              </a:solidFill>
              <a:latin typeface="+mn-ea"/>
              <a:ea typeface="+mn-ea"/>
            </a:rPr>
            <a:t>、登录 账号：学号，密码：</a:t>
          </a:r>
          <a:r>
            <a:rPr lang="zh-CN" sz="2400" b="1" kern="1200" dirty="0" smtClean="0">
              <a:latin typeface="+mn-ea"/>
              <a:ea typeface="+mn-ea"/>
            </a:rPr>
            <a:t>（统一身份认证密码）</a:t>
          </a:r>
          <a:endParaRPr lang="en-US" altLang="zh-CN" sz="2400" b="1" kern="1200" dirty="0">
            <a:solidFill>
              <a:schemeClr val="bg1"/>
            </a:solidFill>
            <a:latin typeface="+mn-ea"/>
            <a:ea typeface="+mn-ea"/>
          </a:endParaRPr>
        </a:p>
      </dsp:txBody>
      <dsp:txXfrm>
        <a:off x="48249" y="2555136"/>
        <a:ext cx="8976508" cy="810079"/>
      </dsp:txXfrm>
    </dsp:sp>
    <dsp:sp modelId="{893044A4-482A-4D97-BCE7-4422DB780DE6}">
      <dsp:nvSpPr>
        <dsp:cNvPr id="0" name=""/>
        <dsp:cNvSpPr/>
      </dsp:nvSpPr>
      <dsp:spPr>
        <a:xfrm>
          <a:off x="0" y="3497834"/>
          <a:ext cx="9064154" cy="8154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 smtClean="0">
              <a:solidFill>
                <a:schemeClr val="bg1"/>
              </a:solidFill>
              <a:latin typeface="+mn-ea"/>
              <a:ea typeface="+mn-ea"/>
            </a:rPr>
            <a:t>4</a:t>
          </a:r>
          <a:r>
            <a:rPr lang="zh-CN" altLang="en-US" sz="2400" b="1" kern="1200" dirty="0" smtClean="0">
              <a:solidFill>
                <a:schemeClr val="bg1"/>
              </a:solidFill>
              <a:latin typeface="+mn-ea"/>
              <a:ea typeface="+mn-ea"/>
            </a:rPr>
            <a:t>、选课学习期间有问题联系</a:t>
          </a:r>
          <a:r>
            <a:rPr lang="en-US" altLang="zh-CN" sz="2400" b="1" kern="1200" dirty="0" err="1" smtClean="0">
              <a:solidFill>
                <a:schemeClr val="bg1"/>
              </a:solidFill>
              <a:latin typeface="+mn-ea"/>
              <a:ea typeface="+mn-ea"/>
            </a:rPr>
            <a:t>qq</a:t>
          </a:r>
          <a:r>
            <a:rPr lang="zh-CN" altLang="zh-CN" sz="2400" b="1" kern="1200" dirty="0" smtClean="0">
              <a:solidFill>
                <a:schemeClr val="bg1"/>
              </a:solidFill>
              <a:latin typeface="+mn-ea"/>
              <a:ea typeface="+mn-ea"/>
            </a:rPr>
            <a:t>答疑群</a:t>
          </a:r>
          <a:r>
            <a:rPr lang="zh-CN" altLang="zh-CN" sz="2400" b="1" kern="1200" dirty="0" smtClean="0">
              <a:solidFill>
                <a:schemeClr val="bg1"/>
              </a:solidFill>
              <a:latin typeface="+mn-ea"/>
              <a:ea typeface="+mn-ea"/>
            </a:rPr>
            <a:t>：</a:t>
          </a:r>
          <a:r>
            <a:rPr lang="en-US" altLang="zh-CN" sz="2400" b="1" kern="1200" dirty="0" smtClean="0">
              <a:solidFill>
                <a:schemeClr val="bg1"/>
              </a:solidFill>
              <a:latin typeface="+mn-ea"/>
              <a:ea typeface="+mn-ea"/>
            </a:rPr>
            <a:t>777945474</a:t>
          </a:r>
          <a:endParaRPr lang="en-US" altLang="zh-CN" sz="2400" b="1" kern="1200" dirty="0">
            <a:solidFill>
              <a:schemeClr val="bg1"/>
            </a:solidFill>
            <a:latin typeface="+mn-ea"/>
            <a:ea typeface="+mn-ea"/>
          </a:endParaRPr>
        </a:p>
      </dsp:txBody>
      <dsp:txXfrm>
        <a:off x="39806" y="3537640"/>
        <a:ext cx="8984542" cy="735813"/>
      </dsp:txXfrm>
    </dsp:sp>
    <dsp:sp modelId="{801E9C8F-7648-42D0-8891-037C26F44094}">
      <dsp:nvSpPr>
        <dsp:cNvPr id="0" name=""/>
        <dsp:cNvSpPr/>
      </dsp:nvSpPr>
      <dsp:spPr>
        <a:xfrm>
          <a:off x="0" y="4419966"/>
          <a:ext cx="9064154" cy="950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 smtClean="0">
              <a:solidFill>
                <a:schemeClr val="bg1"/>
              </a:solidFill>
              <a:latin typeface="+mn-ea"/>
              <a:ea typeface="+mn-ea"/>
            </a:rPr>
            <a:t>5</a:t>
          </a:r>
          <a:r>
            <a:rPr lang="zh-CN" altLang="en-US" sz="2400" b="1" kern="1200" dirty="0" smtClean="0">
              <a:solidFill>
                <a:schemeClr val="bg1"/>
              </a:solidFill>
              <a:latin typeface="+mn-ea"/>
              <a:ea typeface="+mn-ea"/>
            </a:rPr>
            <a:t>、点击“尔雅模块”，浏览选择课程，点击“报名”，添加课程，进入</a:t>
          </a:r>
          <a:r>
            <a:rPr lang="zh-CN" altLang="en-US" sz="2400" b="1" kern="1200" dirty="0">
              <a:solidFill>
                <a:schemeClr val="bg1"/>
              </a:solidFill>
              <a:latin typeface="+mn-ea"/>
              <a:ea typeface="+mn-ea"/>
            </a:rPr>
            <a:t>“学习空间”</a:t>
          </a:r>
          <a:r>
            <a:rPr lang="zh-CN" altLang="en-US" sz="2400" b="1" kern="1200" dirty="0" smtClean="0">
              <a:solidFill>
                <a:schemeClr val="bg1"/>
              </a:solidFill>
              <a:latin typeface="+mn-ea"/>
              <a:ea typeface="+mn-ea"/>
            </a:rPr>
            <a:t>，即可</a:t>
          </a:r>
          <a:r>
            <a:rPr lang="zh-CN" sz="2400" b="1" kern="1200" dirty="0" smtClean="0"/>
            <a:t>进入课程内容学习</a:t>
          </a:r>
          <a:r>
            <a:rPr lang="zh-CN" altLang="en-US" sz="2400" b="1" kern="1200" dirty="0" smtClean="0"/>
            <a:t>。</a:t>
          </a:r>
          <a:endParaRPr lang="en-US" altLang="zh-CN" sz="2400" b="1" kern="1200" dirty="0">
            <a:solidFill>
              <a:schemeClr val="bg1"/>
            </a:solidFill>
            <a:latin typeface="+mn-ea"/>
            <a:ea typeface="+mn-ea"/>
          </a:endParaRPr>
        </a:p>
      </dsp:txBody>
      <dsp:txXfrm>
        <a:off x="46379" y="4466345"/>
        <a:ext cx="8971396" cy="8573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905A0-CF00-4CF0-851D-22A6CE64212D}">
      <dsp:nvSpPr>
        <dsp:cNvPr id="0" name=""/>
        <dsp:cNvSpPr/>
      </dsp:nvSpPr>
      <dsp:spPr>
        <a:xfrm>
          <a:off x="72005" y="417"/>
          <a:ext cx="3933383" cy="8632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/>
            <a:t>学习</a:t>
          </a:r>
          <a:r>
            <a:rPr lang="zh-CN" sz="2900" b="1" kern="1200" dirty="0"/>
            <a:t>注意事项总结</a:t>
          </a:r>
          <a:endParaRPr lang="zh-CN" sz="2900" kern="1200" dirty="0"/>
        </a:p>
      </dsp:txBody>
      <dsp:txXfrm>
        <a:off x="503635" y="417"/>
        <a:ext cx="3070123" cy="863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9C83E-BDD4-4B2D-8F0D-E2ED6E075945}">
      <dsp:nvSpPr>
        <dsp:cNvPr id="0" name=""/>
        <dsp:cNvSpPr/>
      </dsp:nvSpPr>
      <dsp:spPr>
        <a:xfrm>
          <a:off x="4426" y="1632"/>
          <a:ext cx="9064154" cy="95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1</a:t>
          </a:r>
          <a:r>
            <a:rPr lang="zh-CN" sz="2800" b="1" kern="1200" dirty="0" smtClean="0"/>
            <a:t>：</a:t>
          </a:r>
          <a:r>
            <a:rPr lang="zh-CN" sz="2800" b="1" kern="1200" dirty="0"/>
            <a:t>绑定手机号，邮箱</a:t>
          </a:r>
          <a:r>
            <a:rPr lang="zh-CN" sz="2800" b="1" kern="1200" dirty="0" smtClean="0"/>
            <a:t>，</a:t>
          </a:r>
          <a:r>
            <a:rPr lang="zh-CN" altLang="en-US" sz="2800" b="1" kern="1200" dirty="0" smtClean="0"/>
            <a:t>如</a:t>
          </a:r>
          <a:r>
            <a:rPr lang="zh-CN" sz="2800" b="1" kern="1200" dirty="0" smtClean="0"/>
            <a:t>密码忘记</a:t>
          </a:r>
          <a:r>
            <a:rPr lang="zh-CN" altLang="en-US" sz="2800" b="1" kern="1200" dirty="0" smtClean="0"/>
            <a:t>需联系学校信息中心</a:t>
          </a:r>
          <a:endParaRPr lang="zh-CN" sz="2800" kern="1200" dirty="0"/>
        </a:p>
      </dsp:txBody>
      <dsp:txXfrm>
        <a:off x="50815" y="48021"/>
        <a:ext cx="8971376" cy="857500"/>
      </dsp:txXfrm>
    </dsp:sp>
    <dsp:sp modelId="{D24ACDF5-F6FC-44A6-9255-5184D86CF9F7}">
      <dsp:nvSpPr>
        <dsp:cNvPr id="0" name=""/>
        <dsp:cNvSpPr/>
      </dsp:nvSpPr>
      <dsp:spPr>
        <a:xfrm>
          <a:off x="4426" y="999425"/>
          <a:ext cx="9064154" cy="95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2</a:t>
          </a:r>
          <a:r>
            <a:rPr lang="zh-CN" sz="2800" b="1" kern="1200" dirty="0" smtClean="0"/>
            <a:t>：</a:t>
          </a:r>
          <a:r>
            <a:rPr lang="zh-CN" sz="2800" b="1" kern="1200" dirty="0"/>
            <a:t>有问题问在线客服</a:t>
          </a:r>
          <a:r>
            <a:rPr lang="en-US" altLang="zh-CN" sz="2800" b="1" kern="1200" dirty="0"/>
            <a:t>,</a:t>
          </a:r>
          <a:r>
            <a:rPr lang="zh-CN" altLang="zh-CN" sz="2800" b="1" kern="1200" dirty="0"/>
            <a:t>加入</a:t>
          </a:r>
          <a:r>
            <a:rPr lang="en-US" altLang="zh-CN" sz="2800" b="1" kern="1200" dirty="0"/>
            <a:t>qq</a:t>
          </a:r>
          <a:r>
            <a:rPr lang="zh-CN" altLang="en-US" sz="2800" b="1" kern="1200" dirty="0"/>
            <a:t>答疑</a:t>
          </a:r>
          <a:r>
            <a:rPr lang="zh-CN" altLang="en-US" sz="2800" b="1" kern="1200" dirty="0" smtClean="0"/>
            <a:t>群</a:t>
          </a:r>
          <a:r>
            <a:rPr lang="en-US" altLang="zh-CN" sz="2800" b="1" kern="1200" dirty="0" smtClean="0">
              <a:solidFill>
                <a:schemeClr val="bg1"/>
              </a:solidFill>
              <a:latin typeface="+mn-ea"/>
              <a:ea typeface="+mn-ea"/>
            </a:rPr>
            <a:t>777945474</a:t>
          </a:r>
          <a:r>
            <a:rPr lang="zh-CN" sz="2800" b="1" kern="1200" dirty="0" smtClean="0">
              <a:solidFill>
                <a:schemeClr val="bg1"/>
              </a:solidFill>
            </a:rPr>
            <a:t>。</a:t>
          </a:r>
          <a:endParaRPr lang="zh-CN" sz="2800" b="1" kern="1200" dirty="0">
            <a:solidFill>
              <a:schemeClr val="bg1"/>
            </a:solidFill>
          </a:endParaRPr>
        </a:p>
      </dsp:txBody>
      <dsp:txXfrm>
        <a:off x="50815" y="1045814"/>
        <a:ext cx="8971376" cy="857500"/>
      </dsp:txXfrm>
    </dsp:sp>
    <dsp:sp modelId="{9D34DD33-639C-4CD9-8EA5-16A7FBFCFDA1}">
      <dsp:nvSpPr>
        <dsp:cNvPr id="0" name=""/>
        <dsp:cNvSpPr/>
      </dsp:nvSpPr>
      <dsp:spPr>
        <a:xfrm>
          <a:off x="4426" y="1997218"/>
          <a:ext cx="9064154" cy="95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>
              <a:solidFill>
                <a:schemeClr val="bg1"/>
              </a:solidFill>
            </a:rPr>
            <a:t>3</a:t>
          </a:r>
          <a:r>
            <a:rPr lang="zh-CN" altLang="en-US" sz="2800" kern="1200" dirty="0" smtClean="0">
              <a:solidFill>
                <a:schemeClr val="bg1"/>
              </a:solidFill>
            </a:rPr>
            <a:t>、</a:t>
          </a:r>
          <a:r>
            <a:rPr lang="zh-CN" altLang="en-US" sz="2800" b="1" kern="1200" dirty="0">
              <a:solidFill>
                <a:schemeClr val="bg1"/>
              </a:solidFill>
            </a:rPr>
            <a:t>学习时间：选课后即可开始</a:t>
          </a:r>
          <a:r>
            <a:rPr lang="zh-CN" altLang="en-US" sz="2800" b="1" kern="1200" dirty="0" smtClean="0">
              <a:solidFill>
                <a:schemeClr val="bg1"/>
              </a:solidFill>
            </a:rPr>
            <a:t>学习</a:t>
          </a:r>
          <a:endParaRPr lang="en-US" altLang="zh-CN" sz="2800" b="1" kern="1200" dirty="0">
            <a:solidFill>
              <a:srgbClr val="FF0000"/>
            </a:solidFill>
          </a:endParaRPr>
        </a:p>
      </dsp:txBody>
      <dsp:txXfrm>
        <a:off x="50815" y="2043607"/>
        <a:ext cx="8971376" cy="857500"/>
      </dsp:txXfrm>
    </dsp:sp>
    <dsp:sp modelId="{DF4B4083-DA48-4A22-9C32-D95AA21A6DBB}">
      <dsp:nvSpPr>
        <dsp:cNvPr id="0" name=""/>
        <dsp:cNvSpPr/>
      </dsp:nvSpPr>
      <dsp:spPr>
        <a:xfrm>
          <a:off x="4426" y="2995010"/>
          <a:ext cx="9064154" cy="95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>
              <a:solidFill>
                <a:schemeClr val="bg1"/>
              </a:solidFill>
            </a:rPr>
            <a:t>4</a:t>
          </a:r>
          <a:r>
            <a:rPr lang="zh-CN" altLang="en-US" sz="2800" kern="1200" dirty="0" smtClean="0">
              <a:solidFill>
                <a:schemeClr val="bg1"/>
              </a:solidFill>
            </a:rPr>
            <a:t>、</a:t>
          </a:r>
          <a:r>
            <a:rPr lang="zh-CN" altLang="en-US" sz="2800" b="1" kern="1200" dirty="0">
              <a:solidFill>
                <a:schemeClr val="bg1"/>
              </a:solidFill>
            </a:rPr>
            <a:t>考试时间</a:t>
          </a:r>
          <a:r>
            <a:rPr lang="zh-CN" altLang="en-US" sz="2800" b="1" kern="1200" dirty="0" smtClean="0">
              <a:solidFill>
                <a:schemeClr val="bg1"/>
              </a:solidFill>
            </a:rPr>
            <a:t>：个人进度达到</a:t>
          </a:r>
          <a:r>
            <a:rPr lang="en-US" altLang="en-US" sz="2800" b="1" kern="1200" dirty="0" smtClean="0">
              <a:solidFill>
                <a:schemeClr val="bg1"/>
              </a:solidFill>
            </a:rPr>
            <a:t>80%</a:t>
          </a:r>
          <a:r>
            <a:rPr lang="zh-CN" altLang="en-US" sz="2800" b="1" kern="1200" dirty="0" smtClean="0">
              <a:solidFill>
                <a:schemeClr val="bg1"/>
              </a:solidFill>
            </a:rPr>
            <a:t>可参加考试</a:t>
          </a:r>
          <a:endParaRPr lang="en-US" altLang="zh-CN" sz="2800" b="1" kern="1200" dirty="0">
            <a:solidFill>
              <a:schemeClr val="bg1"/>
            </a:solidFill>
          </a:endParaRPr>
        </a:p>
      </dsp:txBody>
      <dsp:txXfrm>
        <a:off x="50815" y="3041399"/>
        <a:ext cx="8971376" cy="857500"/>
      </dsp:txXfrm>
    </dsp:sp>
    <dsp:sp modelId="{CF28FA77-6A61-4667-89A8-B700FCC4FD38}">
      <dsp:nvSpPr>
        <dsp:cNvPr id="0" name=""/>
        <dsp:cNvSpPr/>
      </dsp:nvSpPr>
      <dsp:spPr>
        <a:xfrm>
          <a:off x="4426" y="3992803"/>
          <a:ext cx="9064154" cy="95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>
              <a:solidFill>
                <a:schemeClr val="bg1"/>
              </a:solidFill>
            </a:rPr>
            <a:t>5</a:t>
          </a:r>
          <a:r>
            <a:rPr lang="zh-CN" altLang="en-US" sz="2800" kern="1200" dirty="0" smtClean="0">
              <a:solidFill>
                <a:schemeClr val="bg1"/>
              </a:solidFill>
            </a:rPr>
            <a:t>、</a:t>
          </a:r>
          <a:r>
            <a:rPr lang="zh-CN" altLang="en-US" sz="2800" b="1" kern="1200" dirty="0">
              <a:solidFill>
                <a:schemeClr val="bg1"/>
              </a:solidFill>
            </a:rPr>
            <a:t>考核占比：视频</a:t>
          </a:r>
          <a:r>
            <a:rPr lang="en-US" altLang="zh-CN" sz="2800" b="1" kern="1200" dirty="0">
              <a:solidFill>
                <a:schemeClr val="bg1"/>
              </a:solidFill>
            </a:rPr>
            <a:t>40%</a:t>
          </a:r>
          <a:r>
            <a:rPr lang="zh-CN" altLang="en-US" sz="2800" b="1" kern="1200" dirty="0">
              <a:solidFill>
                <a:schemeClr val="bg1"/>
              </a:solidFill>
            </a:rPr>
            <a:t>、测验</a:t>
          </a:r>
          <a:r>
            <a:rPr lang="en-US" altLang="zh-CN" sz="2800" b="1" kern="1200" dirty="0">
              <a:solidFill>
                <a:schemeClr val="bg1"/>
              </a:solidFill>
            </a:rPr>
            <a:t>20%</a:t>
          </a:r>
          <a:r>
            <a:rPr lang="zh-CN" altLang="en-US" sz="2800" b="1" kern="1200" dirty="0">
              <a:solidFill>
                <a:schemeClr val="bg1"/>
              </a:solidFill>
            </a:rPr>
            <a:t>、考试</a:t>
          </a:r>
          <a:r>
            <a:rPr lang="en-US" altLang="zh-CN" sz="2800" b="1" kern="1200" dirty="0">
              <a:solidFill>
                <a:schemeClr val="bg1"/>
              </a:solidFill>
            </a:rPr>
            <a:t>40%</a:t>
          </a:r>
        </a:p>
      </dsp:txBody>
      <dsp:txXfrm>
        <a:off x="50815" y="4039192"/>
        <a:ext cx="8971376" cy="857500"/>
      </dsp:txXfrm>
    </dsp:sp>
    <dsp:sp modelId="{B4285A36-330F-411D-B47F-8AFBC796461E}">
      <dsp:nvSpPr>
        <dsp:cNvPr id="0" name=""/>
        <dsp:cNvSpPr/>
      </dsp:nvSpPr>
      <dsp:spPr>
        <a:xfrm>
          <a:off x="4426" y="4990596"/>
          <a:ext cx="9064154" cy="95027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kern="1200" dirty="0" smtClean="0">
              <a:solidFill>
                <a:schemeClr val="bg1"/>
              </a:solidFill>
            </a:rPr>
            <a:t>6</a:t>
          </a:r>
          <a:r>
            <a:rPr lang="zh-CN" altLang="en-US" sz="2800" kern="1200" dirty="0" smtClean="0">
              <a:solidFill>
                <a:schemeClr val="bg1"/>
              </a:solidFill>
            </a:rPr>
            <a:t>、</a:t>
          </a:r>
          <a:r>
            <a:rPr lang="zh-CN" altLang="en-US" sz="2800" b="1" kern="1200" dirty="0">
              <a:solidFill>
                <a:schemeClr val="bg1"/>
              </a:solidFill>
            </a:rPr>
            <a:t>视频第一次观看不可以拖拽，有题目插入其中</a:t>
          </a:r>
          <a:endParaRPr lang="en-US" altLang="zh-CN" sz="2800" b="1" kern="1200" dirty="0">
            <a:solidFill>
              <a:schemeClr val="bg1"/>
            </a:solidFill>
          </a:endParaRPr>
        </a:p>
      </dsp:txBody>
      <dsp:txXfrm>
        <a:off x="50815" y="5036985"/>
        <a:ext cx="8971376" cy="85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#4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#6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5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4775AE-B519-4811-A0D7-965770514359}" type="datetimeFigureOut">
              <a:rPr lang="zh-CN" altLang="en-US"/>
              <a:t>2021/9/6</a:t>
            </a:fld>
            <a:endParaRPr lang="en-US"/>
          </a:p>
        </p:txBody>
      </p:sp>
      <p:sp>
        <p:nvSpPr>
          <p:cNvPr id="12493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61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946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946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07E88DE1-3425-4D29-9AB3-F99F740A8521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5250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5694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539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0612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4349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0024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5422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06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6BA53F-8134-4FF5-85BC-C14D3A0BC1B7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19</a:t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4965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685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0685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6BA53F-8134-4FF5-85BC-C14D3A0BC1B7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20</a:t>
            </a:fld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7853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6063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5934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客服与助教两个角色的配合，就可以实现教学全托管。</a:t>
            </a:r>
            <a:endParaRPr lang="en-US" altLang="zh-CN" dirty="0"/>
          </a:p>
          <a:p>
            <a:r>
              <a:rPr lang="zh-CN" altLang="en-US" dirty="0"/>
              <a:t>日常性操作问题可以随时问客服。</a:t>
            </a:r>
            <a:endParaRPr lang="en-US" altLang="zh-CN" dirty="0"/>
          </a:p>
          <a:p>
            <a:r>
              <a:rPr lang="zh-CN" altLang="en-US" dirty="0"/>
              <a:t>课程知识疑问可以随时问课程助教。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E88DE1-3425-4D29-9AB3-F99F740A8521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24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6258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0228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709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21709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05CE34-36B3-4D5D-B905-40E01EBDAC8D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25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9981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6610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41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9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39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1851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4513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345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www.rapidbbs.cn/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www.rapidbbs.cn/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9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rapidbbs.cn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www.rapidbbs.cn/" TargetMode="External"/><Relationship Id="rId4" Type="http://schemas.openxmlformats.org/officeDocument/2006/relationships/image" Target="../media/image11.jpe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B5C2-5AC1-47D3-8AFE-8D42B4F74E42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4E96-3B7F-4EC1-8053-911AB062946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16CD-9A76-4858-930A-66EDDE2FC150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8BD6-256D-4E7C-9220-E9A905A9D77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21B2604D-974B-40DC-B18B-F11A3E902552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16878D37-CAC5-4521-A8D4-41736B2A7D2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3765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1930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E3D8F699-7268-4D15-B3A0-7E893CE9FE28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1B8F7D81-F49C-4400-96F8-E4B5106ADB5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164" y="987426"/>
            <a:ext cx="6169789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3765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1930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7B8C2B56-2F0B-4A09-900D-E198FF9E7168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80675B8-116E-4744-919F-522CF229593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FE7E52DD-C4F2-4425-AE42-753923A05448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88AA2E7F-4806-4D7C-934C-10B1BE4E801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492" y="365125"/>
            <a:ext cx="262787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873" y="365125"/>
            <a:ext cx="773127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9EA63999-8412-473C-8E83-7D6841191796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A2EE8BA2-EB19-4CB5-9C6B-BCD4ADBF4DD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35" y="0"/>
            <a:ext cx="12423208" cy="6855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C6CB-415A-48DE-967E-155AB1AB2D9B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3254-0E22-46AF-B96B-285ADDA98A6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 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046" y="1447800"/>
            <a:ext cx="11147561" cy="95068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890"/>
              </a:spcAft>
              <a:buNone/>
              <a:defRPr sz="3905" spc="-99" baseline="0">
                <a:latin typeface="Segoe UI Light" panose="020B0502040204020203" pitchFamily="34" charset="0"/>
              </a:defRPr>
            </a:lvl1pPr>
            <a:lvl2pPr marL="0" indent="0">
              <a:spcBef>
                <a:spcPts val="0"/>
              </a:spcBef>
              <a:spcAft>
                <a:spcPts val="395"/>
              </a:spcAft>
              <a:buNone/>
              <a:defRPr sz="1955" spc="-51" baseline="0"/>
            </a:lvl2pPr>
            <a:lvl3pPr marL="0" indent="0">
              <a:spcBef>
                <a:spcPts val="0"/>
              </a:spcBef>
              <a:spcAft>
                <a:spcPts val="395"/>
              </a:spcAft>
              <a:buNone/>
              <a:defRPr sz="1955"/>
            </a:lvl3pPr>
            <a:lvl4pPr marL="0" indent="0">
              <a:spcBef>
                <a:spcPts val="0"/>
              </a:spcBef>
              <a:spcAft>
                <a:spcPts val="395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395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046" y="1447929"/>
            <a:ext cx="11147561" cy="2000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46" y="1447929"/>
            <a:ext cx="11147561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046" y="1447929"/>
            <a:ext cx="11147561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046" y="1447929"/>
            <a:ext cx="11147561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anose="05000000000000000000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" y="6238979"/>
            <a:ext cx="12187239" cy="619125"/>
          </a:xfrm>
          <a:solidFill>
            <a:srgbClr val="FFFF99"/>
          </a:solidFill>
        </p:spPr>
        <p:txBody>
          <a:bodyPr wrap="square" lIns="114936" tIns="57467" rIns="114936" bIns="57467" anchor="b" anchorCtr="0">
            <a:noAutofit/>
          </a:bodyPr>
          <a:lstStyle>
            <a:lvl1pPr algn="r">
              <a:buFont typeface="Arial" panose="020B0604020202020204" pitchFamily="34" charset="0"/>
              <a:buNone/>
              <a:defRPr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2D1D-1397-47C0-8565-39422B1B1D1E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A360-4CD2-4A6A-90C3-32461906AC3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EC09-1800-40E4-BEC6-A7B12C75CE9F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528-C3EE-4B94-95D1-6C38D9F6D59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"/>
            <a:ext cx="12187238" cy="6856620"/>
          </a:xfrm>
          <a:prstGeom prst="rect">
            <a:avLst/>
          </a:prstGeom>
        </p:spPr>
      </p:pic>
      <p:pic>
        <p:nvPicPr>
          <p:cNvPr id="4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462088" y="474236"/>
            <a:ext cx="1774816" cy="38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5" name="矩形 4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3431" b="2608"/>
          <a:stretch>
            <a:fillRect/>
          </a:stretch>
        </p:blipFill>
        <p:spPr>
          <a:xfrm>
            <a:off x="0" y="-7783"/>
            <a:ext cx="12216796" cy="6873565"/>
          </a:xfrm>
          <a:prstGeom prst="rect">
            <a:avLst/>
          </a:prstGeom>
        </p:spPr>
      </p:pic>
      <p:sp>
        <p:nvSpPr>
          <p:cNvPr id="19" name="Dark gradation top"/>
          <p:cNvSpPr/>
          <p:nvPr userDrawn="1"/>
        </p:nvSpPr>
        <p:spPr bwMode="gray">
          <a:xfrm>
            <a:off x="0" y="-7783"/>
            <a:ext cx="12101495" cy="656860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gray">
          <a:xfrm>
            <a:off x="269135" y="2084172"/>
            <a:ext cx="5899157" cy="358620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578" y="2084171"/>
            <a:ext cx="5900714" cy="206206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135" y="4146242"/>
            <a:ext cx="5899157" cy="1524136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MS logo white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 bwMode="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12" name="矩形 11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0998" y="3877271"/>
            <a:ext cx="627096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198" y="2075840"/>
            <a:ext cx="8064608" cy="1801436"/>
          </a:xfrm>
          <a:noFill/>
        </p:spPr>
        <p:txBody>
          <a:bodyPr lIns="146304" tIns="91440" rIns="146304" bIns="91440" anchor="t" anchorCtr="0"/>
          <a:lstStyle>
            <a:lvl1pPr>
              <a:defRPr sz="5880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7" name="矩形 6">
            <a:hlinkClick r:id="rId4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9134" y="2084172"/>
            <a:ext cx="8064672" cy="358620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197" y="2084187"/>
            <a:ext cx="8064609" cy="1793090"/>
          </a:xfrm>
          <a:noFill/>
        </p:spPr>
        <p:txBody>
          <a:bodyPr lIns="146304" tIns="91440" rIns="146304" bIns="91440" anchor="t" anchorCtr="0"/>
          <a:lstStyle>
            <a:lvl1pPr>
              <a:defRPr sz="5880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96" y="3878574"/>
            <a:ext cx="8064610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147" y="6061766"/>
            <a:ext cx="1521809" cy="326167"/>
          </a:xfrm>
          <a:prstGeom prst="rect">
            <a:avLst/>
          </a:prstGeom>
        </p:spPr>
      </p:pic>
      <p:sp>
        <p:nvSpPr>
          <p:cNvPr id="10" name="矩形 9">
            <a:hlinkClick r:id="rId4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197" y="1187644"/>
            <a:ext cx="8064609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6" y="1186356"/>
            <a:ext cx="8064671" cy="2697988"/>
          </a:xfrm>
          <a:noFill/>
        </p:spPr>
        <p:txBody>
          <a:bodyPr tIns="91440" bIns="91440" anchor="t" anchorCtr="0"/>
          <a:lstStyle>
            <a:lvl1pPr>
              <a:defRPr sz="7055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135" y="3877277"/>
            <a:ext cx="8064661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3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197" y="1187644"/>
            <a:ext cx="8064609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6" y="1186356"/>
            <a:ext cx="8064671" cy="2697988"/>
          </a:xfrm>
          <a:noFill/>
        </p:spPr>
        <p:txBody>
          <a:bodyPr tIns="91440" bIns="91440" anchor="t" anchorCtr="0"/>
          <a:lstStyle>
            <a:lvl1pPr>
              <a:defRPr sz="7055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47A-15BF-4998-8038-8CCF4B9BE569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BAA2-7C26-49DC-84B8-08F30D2A13F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>
              <a:defRPr sz="8625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>
              <a:defRPr sz="8625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5" b="0" kern="1200" cap="none" spc="-98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516" y="440492"/>
            <a:ext cx="2870349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34" y="2084172"/>
            <a:ext cx="11648971" cy="1796217"/>
          </a:xfrm>
          <a:noFill/>
        </p:spPr>
        <p:txBody>
          <a:bodyPr tIns="91440" bIns="9144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5" b="0" kern="1200" cap="none" spc="-98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矩形 3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135" y="1189176"/>
            <a:ext cx="11651288" cy="2018835"/>
          </a:xfrm>
        </p:spPr>
        <p:txBody>
          <a:bodyPr/>
          <a:lstStyle>
            <a:lvl1pPr marL="0" indent="0">
              <a:buNone/>
              <a:defRPr/>
            </a:lvl1pPr>
            <a:lvl2pPr marL="27940" indent="0">
              <a:buNone/>
              <a:defRPr sz="1960"/>
            </a:lvl2pPr>
            <a:lvl3pPr marL="219075" indent="0">
              <a:buNone/>
              <a:defRPr sz="1960"/>
            </a:lvl3pPr>
            <a:lvl4pPr marL="466725" indent="0">
              <a:buNone/>
              <a:defRPr sz="1765"/>
            </a:lvl4pPr>
            <a:lvl5pPr marL="72517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135" y="1189176"/>
            <a:ext cx="11651288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27940" indent="0">
              <a:buNone/>
              <a:defRPr sz="1960"/>
            </a:lvl2pPr>
            <a:lvl3pPr marL="219075" indent="0">
              <a:buNone/>
              <a:defRPr sz="1960"/>
            </a:lvl3pPr>
            <a:lvl4pPr marL="466725" indent="0">
              <a:buNone/>
              <a:defRPr sz="1765"/>
            </a:lvl4pPr>
            <a:lvl5pPr marL="72517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4" y="1189177"/>
            <a:ext cx="11648971" cy="2184808"/>
          </a:xfrm>
        </p:spPr>
        <p:txBody>
          <a:bodyPr>
            <a:spAutoFit/>
          </a:bodyPr>
          <a:lstStyle>
            <a:lvl3pPr>
              <a:defRPr sz="2350"/>
            </a:lvl3pPr>
            <a:lvl4pPr>
              <a:defRPr sz="1960"/>
            </a:lvl4pPr>
            <a:lvl5pPr>
              <a:defRPr sz="196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4" y="1189177"/>
            <a:ext cx="11648971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0"/>
            </a:lvl3pPr>
            <a:lvl4pPr>
              <a:defRPr sz="1960"/>
            </a:lvl4pPr>
            <a:lvl5pPr>
              <a:defRPr sz="196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48914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/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48914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/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>
                <a:solidFill>
                  <a:schemeClr val="tx1"/>
                </a:solidFill>
              </a:defRPr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530">
                <a:solidFill>
                  <a:schemeClr val="tx1"/>
                </a:solidFill>
              </a:defRPr>
            </a:lvl1pPr>
            <a:lvl2pPr marL="0" indent="0">
              <a:buNone/>
              <a:defRPr sz="1960"/>
            </a:lvl2pPr>
            <a:lvl3pPr marL="227330" indent="0" defTabSz="0">
              <a:buNone/>
              <a:defRPr sz="1960"/>
            </a:lvl3pPr>
            <a:lvl4pPr marL="451485" indent="0">
              <a:buNone/>
              <a:defRPr/>
            </a:lvl4pPr>
            <a:lvl5pPr marL="671830" indent="0" defTabSz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4F0B-94C5-40A0-AE63-090A7DDB15A7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8E3E-BCD7-4399-800B-FE3B26A26A4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30"/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30"/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136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30">
                <a:solidFill>
                  <a:schemeClr val="tx1"/>
                </a:solidFill>
              </a:defRPr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1658" y="1189176"/>
            <a:ext cx="5376447" cy="2552967"/>
          </a:xfrm>
        </p:spPr>
        <p:txBody>
          <a:bodyPr wrap="square">
            <a:spAutoFit/>
          </a:bodyPr>
          <a:lstStyle>
            <a:lvl1pPr marL="281305" indent="-281305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30">
                <a:solidFill>
                  <a:schemeClr val="tx1"/>
                </a:solidFill>
              </a:defRPr>
            </a:lvl1pPr>
            <a:lvl2pPr marL="520700" indent="-228600">
              <a:defRPr sz="2350"/>
            </a:lvl2pPr>
            <a:lvl3pPr marL="685800" indent="-165100" defTabSz="0">
              <a:defRPr sz="1960"/>
            </a:lvl3pPr>
            <a:lvl4pPr marL="863600" indent="-177800">
              <a:defRPr/>
            </a:lvl4pPr>
            <a:lvl5pPr marL="1028700" indent="-165100" defTabSz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13" y="1187621"/>
            <a:ext cx="11651288" cy="899665"/>
          </a:xfrm>
        </p:spPr>
        <p:txBody>
          <a:bodyPr/>
          <a:lstStyle>
            <a:lvl1pPr>
              <a:defRPr sz="7055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75" y="2084173"/>
            <a:ext cx="8055081" cy="1793104"/>
          </a:xfrm>
        </p:spPr>
        <p:txBody>
          <a:bodyPr/>
          <a:lstStyle>
            <a:lvl1pPr>
              <a:defRPr sz="58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875" y="2084173"/>
            <a:ext cx="8055081" cy="1793104"/>
          </a:xfrm>
        </p:spPr>
        <p:txBody>
          <a:bodyPr/>
          <a:lstStyle>
            <a:lvl1pPr>
              <a:defRPr sz="58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209" y="1178349"/>
            <a:ext cx="9856821" cy="899665"/>
          </a:xfrm>
        </p:spPr>
        <p:txBody>
          <a:bodyPr/>
          <a:lstStyle>
            <a:lvl1pPr marL="228600" indent="-228600">
              <a:defRPr sz="5880" baseline="0"/>
            </a:lvl1pPr>
          </a:lstStyle>
          <a:p>
            <a:r>
              <a:rPr lang="en-US" dirty="0"/>
              <a:t>“Sample quote goes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5582" y="5025984"/>
            <a:ext cx="5376448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5" baseline="0">
                <a:latin typeface="+mj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209" y="2084173"/>
            <a:ext cx="9856821" cy="899665"/>
          </a:xfrm>
        </p:spPr>
        <p:txBody>
          <a:bodyPr/>
          <a:lstStyle>
            <a:lvl1pPr marL="276860" indent="-276860" defTabSz="0">
              <a:tabLst>
                <a:tab pos="276860" algn="l"/>
              </a:tabLst>
              <a:defRPr sz="5880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5582" y="4773813"/>
            <a:ext cx="5376448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5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6913" y="2383023"/>
            <a:ext cx="11648971" cy="914360"/>
          </a:xfrm>
        </p:spPr>
        <p:txBody>
          <a:bodyPr/>
          <a:lstStyle>
            <a:lvl1pPr marL="0" indent="0">
              <a:buNone/>
              <a:defRPr sz="529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0"/>
            </a:lvl2pPr>
            <a:lvl3pPr marL="224155" indent="0">
              <a:buNone/>
              <a:defRPr/>
            </a:lvl3pPr>
            <a:lvl4pPr marL="448310" indent="0">
              <a:buNone/>
              <a:defRPr/>
            </a:lvl4pPr>
            <a:lvl5pPr marL="67183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6913" y="1187621"/>
            <a:ext cx="11651288" cy="899665"/>
          </a:xfrm>
        </p:spPr>
        <p:txBody>
          <a:bodyPr/>
          <a:lstStyle>
            <a:lvl1pPr>
              <a:defRPr sz="705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5055-4640-46B4-B305-5494BB486C89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3C01-5ED6-4B1F-89E1-07122101850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>
            <a:fillRect/>
          </a:stretch>
        </p:blipFill>
        <p:spPr>
          <a:xfrm>
            <a:off x="6168291" y="0"/>
            <a:ext cx="6048504" cy="6858000"/>
          </a:xfrm>
          <a:prstGeom prst="rect">
            <a:avLst/>
          </a:prstGeom>
        </p:spPr>
      </p:pic>
      <p:sp>
        <p:nvSpPr>
          <p:cNvPr id="9" name="矩形 8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矩形 10">
            <a:hlinkClick r:id="rId5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2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>
            <a:fillRect/>
          </a:stretch>
        </p:blipFill>
        <p:spPr>
          <a:xfrm>
            <a:off x="6168291" y="0"/>
            <a:ext cx="6048504" cy="685800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26090" r="67" b="-1"/>
          <a:stretch>
            <a:fillRect/>
          </a:stretch>
        </p:blipFill>
        <p:spPr>
          <a:xfrm>
            <a:off x="6144598" y="-7783"/>
            <a:ext cx="6072198" cy="6873565"/>
          </a:xfrm>
          <a:prstGeom prst="rect">
            <a:avLst/>
          </a:prstGeom>
        </p:spPr>
      </p:pic>
      <p:sp>
        <p:nvSpPr>
          <p:cNvPr id="11" name="矩形 10">
            <a:hlinkClick r:id="rId6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3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440492"/>
            <a:ext cx="2870349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135" y="2095970"/>
            <a:ext cx="5376448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0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736" y="4773829"/>
            <a:ext cx="5375114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5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 bwMode="invGray">
          <a:xfrm>
            <a:off x="448038" y="6061766"/>
            <a:ext cx="1521809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14" r="36245" b="-114"/>
          <a:stretch>
            <a:fillRect/>
          </a:stretch>
        </p:blipFill>
        <p:spPr>
          <a:xfrm>
            <a:off x="6168291" y="1"/>
            <a:ext cx="6048505" cy="6857999"/>
          </a:xfrm>
          <a:prstGeom prst="rect">
            <a:avLst/>
          </a:prstGeom>
        </p:spPr>
      </p:pic>
      <p:sp>
        <p:nvSpPr>
          <p:cNvPr id="9" name="矩形 8">
            <a:hlinkClick r:id="rId5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149346" y="149426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87238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4" tIns="45704" rIns="45704" bIns="45704" numCol="1" spcCol="0" rtlCol="0" fromWordArt="0" anchor="ctr" anchorCtr="0" forceAA="0" compatLnSpc="1">
            <a:noAutofit/>
          </a:bodyPr>
          <a:lstStyle/>
          <a:p>
            <a:pPr algn="ctr" defTabSz="913765" eaLnBrk="1" hangingPunct="1"/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134" y="1192415"/>
            <a:ext cx="11648970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277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19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2997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34" y="1189177"/>
            <a:ext cx="11648971" cy="2396047"/>
          </a:xfrm>
          <a:prstGeom prst="rect">
            <a:avLst/>
          </a:prstGeom>
        </p:spPr>
        <p:txBody>
          <a:bodyPr/>
          <a:lstStyle>
            <a:lvl1pPr marL="28448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60070" indent="-2755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4455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068705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292860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87239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anose="020B0604020202020204" pitchFamily="34" charset="0"/>
              <a:buNone/>
              <a:defRPr sz="3625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F86-0994-4DF1-875B-C8A99FA6383B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8C40-15CA-4CF3-BAC9-C306BAEA6F4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134" y="1189177"/>
            <a:ext cx="11648971" cy="2396047"/>
          </a:xfrm>
          <a:prstGeom prst="rect">
            <a:avLst/>
          </a:prstGeom>
        </p:spPr>
        <p:txBody>
          <a:bodyPr/>
          <a:lstStyle>
            <a:lvl1pPr marL="28448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3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60070" indent="-2755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44550" indent="-28448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068705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292860" indent="-22415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89E9-87E1-4958-8AC2-0F4664DA63C4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0C78-BC2B-4121-9E40-AF087302B47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3923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3923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B5C2-5AC1-47D3-8AFE-8D42B4F74E4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4E96-3B7F-4EC1-8053-911AB06294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2D1D-1397-47C0-8565-39422B1B1D1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A360-4CD2-4A6A-90C3-32461906AC3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0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0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EC09-1800-40E4-BEC6-A7B12C75CE9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528-C3EE-4B94-95D1-6C38D9F6D59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8425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025" y="1825625"/>
            <a:ext cx="518001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547A-15BF-4998-8038-8CCF4B9BE5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BAA2-7C26-49DC-84B8-08F30D2A13F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0837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025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025" y="2505075"/>
            <a:ext cx="518160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4F0B-94C5-40A0-AE63-090A7DDB15A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68E3E-BCD7-4399-800B-FE3B26A26A4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5055-4640-46B4-B305-5494BB486C8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3C01-5ED6-4B1F-89E1-07122101850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94F86-0994-4DF1-875B-C8A99FA6383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8C40-15CA-4CF3-BAC9-C306BAEA6F4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600" y="987425"/>
            <a:ext cx="616902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89E9-87E1-4958-8AC2-0F4664DA63C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C0C78-BC2B-4121-9E40-AF087302B4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AECFC-BB02-4C4D-B3A1-92431C5CC968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CD8-3D5E-433F-8261-19CD3E825EF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69025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AECFC-BB02-4C4D-B3A1-92431C5CC96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ACD8-3D5E-433F-8261-19CD3E825EF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16CD-9A76-4858-930A-66EDDE2FC15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8BD6-256D-4E7C-9220-E9A905A9D77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1725" y="365125"/>
            <a:ext cx="262731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11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C6CB-415A-48DE-967E-155AB1AB2D9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3254-0E22-46AF-B96B-285ADDA98A6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405" y="1122363"/>
            <a:ext cx="91404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405" y="3602038"/>
            <a:ext cx="91404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66FBB25E-DD08-4963-BDBD-451BAB0A3C50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A6675B9E-4AEB-404C-A333-F5976D87D31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B0A7827E-9C97-43BC-B959-D5757FA55FFB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7E4011D-863A-4C50-887E-C927AA378DD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525" y="1709739"/>
            <a:ext cx="1051149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525" y="4589464"/>
            <a:ext cx="105114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D30B991B-A6F5-4587-B941-8306E7D8EB76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94C8AA30-8EA9-42A9-AFAE-E19FF04B7CF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873" y="1825625"/>
            <a:ext cx="517957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9789" y="1825625"/>
            <a:ext cx="517957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5C11D292-67CB-4C4E-93F0-C04FF153FDBB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52D2CBA1-2F21-4601-BC00-D8C5C92681D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3125" y="-531440"/>
            <a:ext cx="13393488" cy="112666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69" y="0"/>
            <a:ext cx="121550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60" y="365126"/>
            <a:ext cx="10511493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1" y="1681163"/>
            <a:ext cx="51557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461" y="2505075"/>
            <a:ext cx="5155772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9789" y="1681163"/>
            <a:ext cx="51811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789" y="2505075"/>
            <a:ext cx="518116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1729BA1D-222D-4C1F-AD59-EF0812EED43F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fld id="{F4EB5EA8-6ADD-4552-9C83-A2D0D40F293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hyperlink" Target="http://www.rapidbbs.cn/" TargetMode="Externa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image" Target="../media/image2.png"/><Relationship Id="rId1" Type="http://schemas.openxmlformats.org/officeDocument/2006/relationships/theme" Target="../theme/theme6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0838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0838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DAE75E-5ED5-4C5B-B643-9BDE0C498192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57F4A3-2280-4200-A5B9-49B908D89070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046" y="228605"/>
            <a:ext cx="11147561" cy="77535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220" y="1447929"/>
            <a:ext cx="11147560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</p:sldLayoutIdLst>
  <p:transition>
    <p:fade/>
  </p:transition>
  <p:hf sldNum="0" hdr="0" dt="0"/>
  <p:txStyles>
    <p:titleStyle>
      <a:lvl1pPr algn="l" defTabSz="897255" rtl="0" eaLnBrk="1" latinLnBrk="0" hangingPunct="1">
        <a:lnSpc>
          <a:spcPct val="90000"/>
        </a:lnSpc>
        <a:spcBef>
          <a:spcPct val="0"/>
        </a:spcBef>
        <a:buNone/>
        <a:defRPr lang="en-US" sz="5470" b="0" kern="1200" cap="none" spc="-99" baseline="0" dirty="0" smtClean="0">
          <a:ln w="3175">
            <a:noFill/>
          </a:ln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effectLst/>
          <a:latin typeface="Segoe UI Light" panose="020B0502040204020203" pitchFamily="34" charset="0"/>
          <a:ea typeface="+mn-ea"/>
          <a:cs typeface="Arial" panose="020B0604020202020204" pitchFamily="34" charset="0"/>
        </a:defRPr>
      </a:lvl1pPr>
    </p:titleStyle>
    <p:bodyStyle>
      <a:lvl1pPr marL="339725" indent="-33972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312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1pPr>
      <a:lvl2pPr marL="619125" indent="-27876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tabLst>
          <a:tab pos="618490" algn="l"/>
        </a:tabLst>
        <a:defRPr sz="273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2pPr>
      <a:lvl3pPr marL="897890" indent="-278765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234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3pPr>
      <a:lvl4pPr marL="1456055" indent="-219710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tabLst>
          <a:tab pos="897255" algn="l"/>
        </a:tabLst>
        <a:defRPr sz="195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4pPr>
      <a:lvl5pPr marL="1682115" indent="-226060" algn="l" defTabSz="897255" rtl="0" eaLnBrk="1" latinLnBrk="0" hangingPunct="1">
        <a:lnSpc>
          <a:spcPct val="90000"/>
        </a:lnSpc>
        <a:spcBef>
          <a:spcPct val="20000"/>
        </a:spcBef>
        <a:buSzPct val="90000"/>
        <a:buFont typeface="Arial" panose="020B0604020202020204" pitchFamily="34" charset="0"/>
        <a:buChar char="•"/>
        <a:defRPr sz="1955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2468880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6pPr>
      <a:lvl7pPr marL="2917825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7pPr>
      <a:lvl8pPr marL="3366770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8pPr>
      <a:lvl9pPr marL="3815715" indent="-224155" algn="l" defTabSz="897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1pPr>
      <a:lvl2pPr marL="44894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2pPr>
      <a:lvl3pPr marL="89789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3pPr>
      <a:lvl4pPr marL="134683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4pPr>
      <a:lvl5pPr marL="179578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2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6pPr>
      <a:lvl7pPr marL="2693670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7pPr>
      <a:lvl8pPr marL="314261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8pPr>
      <a:lvl9pPr marL="3590925" algn="l" defTabSz="897255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195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219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35" y="289511"/>
            <a:ext cx="1165128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36" y="1189178"/>
            <a:ext cx="11648969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0195" y="1906491"/>
            <a:ext cx="4214127" cy="401147"/>
          </a:xfrm>
          <a:prstGeom prst="rect">
            <a:avLst/>
          </a:prstGeom>
        </p:spPr>
      </p:pic>
      <p:sp>
        <p:nvSpPr>
          <p:cNvPr id="6" name="矩形 5">
            <a:hlinkClick r:id="rId40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hangingPunct="1">
              <a:lnSpc>
                <a:spcPct val="90000"/>
              </a:lnSpc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p:transition>
    <p:fade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lang="en-US" sz="529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anose="020B0502040204020203" pitchFamily="34" charset="0"/>
        </a:defRPr>
      </a:lvl1pPr>
    </p:titleStyle>
    <p:bodyStyle>
      <a:lvl1pPr marL="335915" marR="0" indent="-33591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70" marR="0" indent="-236220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38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>
            <a:spLocks noChangeArrowheads="1"/>
          </p:cNvSpPr>
          <p:nvPr userDrawn="1"/>
        </p:nvSpPr>
        <p:spPr bwMode="auto">
          <a:xfrm>
            <a:off x="0" y="0"/>
            <a:ext cx="1218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75" name="矩形 2"/>
          <p:cNvSpPr>
            <a:spLocks noChangeArrowheads="1"/>
          </p:cNvSpPr>
          <p:nvPr userDrawn="1"/>
        </p:nvSpPr>
        <p:spPr bwMode="auto">
          <a:xfrm>
            <a:off x="0" y="6100763"/>
            <a:ext cx="12187238" cy="757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FF"/>
              </a:solidFill>
              <a:latin typeface="Calibri Light" panose="020F030202020403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4572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9144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3716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828800" algn="l" defTabSz="91249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249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249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135" y="289511"/>
            <a:ext cx="11651288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136" y="1189178"/>
            <a:ext cx="11648969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0195" y="1906491"/>
            <a:ext cx="4214127" cy="401147"/>
          </a:xfrm>
          <a:prstGeom prst="rect">
            <a:avLst/>
          </a:prstGeom>
        </p:spPr>
      </p:pic>
      <p:sp>
        <p:nvSpPr>
          <p:cNvPr id="6" name="矩形 5">
            <a:hlinkClick r:id="rId3"/>
          </p:cNvPr>
          <p:cNvSpPr/>
          <p:nvPr userDrawn="1"/>
        </p:nvSpPr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15" tIns="143372" rIns="179215" bIns="143372" numCol="1" spcCol="0" rtlCol="0" fromWordArt="0" anchor="t" anchorCtr="0" forceAA="0" compatLnSpc="1">
            <a:noAutofit/>
          </a:bodyPr>
          <a:lstStyle/>
          <a:p>
            <a:pPr algn="ctr" defTabSz="913765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35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ransition>
    <p:fade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lang="en-US" sz="5290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anose="020B0502040204020203" pitchFamily="34" charset="0"/>
        </a:defRPr>
      </a:lvl1pPr>
    </p:titleStyle>
    <p:bodyStyle>
      <a:lvl1pPr marL="335915" marR="0" indent="-33591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392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70" marR="0" indent="-236220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2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38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marR="0" indent="-224155" algn="l" defTabSz="91376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"/>
        </a:buBlip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0838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0838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DAE75E-5ED5-4C5B-B643-9BDE0C49819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t>2021/9/6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57F4A3-2280-4200-A5B9-49B908D890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837873" y="365126"/>
            <a:ext cx="10511493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7873" y="1825625"/>
            <a:ext cx="10511493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872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87E7F18-F0D7-46E5-A944-5AFFBA42D3B1}" type="datetimeFigureOut">
              <a:rPr lang="zh-CN" altLang="en-US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23" y="6356351"/>
            <a:ext cx="4113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237" y="6356351"/>
            <a:ext cx="274212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E0344393-11B0-4778-B1CE-CD86EB0DDD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1" r:id="rId13"/>
    <p:sldLayoutId id="2147483762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37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09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1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0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0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02DB-C9EE-41E1-B565-9A30DBDE8093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3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7425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BF72-1152-44CA-8257-574C729FC8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5.png"/><Relationship Id="rId5" Type="http://schemas.openxmlformats.org/officeDocument/2006/relationships/image" Target="../media/image38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8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6.png"/><Relationship Id="rId5" Type="http://schemas.openxmlformats.org/officeDocument/2006/relationships/hyperlink" Target="http://42.62.3.119:1828/School/show.aspx?id=2097308" TargetMode="Externa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/>
        </p:nvSpPr>
        <p:spPr>
          <a:xfrm>
            <a:off x="845808" y="7040492"/>
            <a:ext cx="1904256" cy="1821738"/>
          </a:xfrm>
          <a:custGeom>
            <a:avLst/>
            <a:gdLst>
              <a:gd name="connsiteX0" fmla="*/ 1404157 w 2808313"/>
              <a:gd name="connsiteY0" fmla="*/ 0 h 2688679"/>
              <a:gd name="connsiteX1" fmla="*/ 1552872 w 2808313"/>
              <a:gd name="connsiteY1" fmla="*/ 148715 h 2688679"/>
              <a:gd name="connsiteX2" fmla="*/ 1552872 w 2808313"/>
              <a:gd name="connsiteY2" fmla="*/ 1013497 h 2688679"/>
              <a:gd name="connsiteX3" fmla="*/ 2808313 w 2808313"/>
              <a:gd name="connsiteY3" fmla="*/ 1679449 h 2688679"/>
              <a:gd name="connsiteX4" fmla="*/ 2808313 w 2808313"/>
              <a:gd name="connsiteY4" fmla="*/ 1989106 h 2688679"/>
              <a:gd name="connsiteX5" fmla="*/ 1552871 w 2808313"/>
              <a:gd name="connsiteY5" fmla="*/ 1675907 h 2688679"/>
              <a:gd name="connsiteX6" fmla="*/ 1552871 w 2808313"/>
              <a:gd name="connsiteY6" fmla="*/ 2299558 h 2688679"/>
              <a:gd name="connsiteX7" fmla="*/ 1550364 w 2808313"/>
              <a:gd name="connsiteY7" fmla="*/ 2311975 h 2688679"/>
              <a:gd name="connsiteX8" fmla="*/ 1836205 w 2808313"/>
              <a:gd name="connsiteY8" fmla="*/ 2540985 h 2688679"/>
              <a:gd name="connsiteX9" fmla="*/ 1836205 w 2808313"/>
              <a:gd name="connsiteY9" fmla="*/ 2688679 h 2688679"/>
              <a:gd name="connsiteX10" fmla="*/ 1404157 w 2808313"/>
              <a:gd name="connsiteY10" fmla="*/ 2525885 h 2688679"/>
              <a:gd name="connsiteX11" fmla="*/ 972108 w 2808313"/>
              <a:gd name="connsiteY11" fmla="*/ 2688679 h 2688679"/>
              <a:gd name="connsiteX12" fmla="*/ 972108 w 2808313"/>
              <a:gd name="connsiteY12" fmla="*/ 2540985 h 2688679"/>
              <a:gd name="connsiteX13" fmla="*/ 1257949 w 2808313"/>
              <a:gd name="connsiteY13" fmla="*/ 2311975 h 2688679"/>
              <a:gd name="connsiteX14" fmla="*/ 1255442 w 2808313"/>
              <a:gd name="connsiteY14" fmla="*/ 2299557 h 2688679"/>
              <a:gd name="connsiteX15" fmla="*/ 1255442 w 2808313"/>
              <a:gd name="connsiteY15" fmla="*/ 1675907 h 2688679"/>
              <a:gd name="connsiteX16" fmla="*/ 0 w 2808313"/>
              <a:gd name="connsiteY16" fmla="*/ 1989106 h 2688679"/>
              <a:gd name="connsiteX17" fmla="*/ 0 w 2808313"/>
              <a:gd name="connsiteY17" fmla="*/ 1679449 h 2688679"/>
              <a:gd name="connsiteX18" fmla="*/ 1255442 w 2808313"/>
              <a:gd name="connsiteY18" fmla="*/ 1013496 h 2688679"/>
              <a:gd name="connsiteX19" fmla="*/ 1255442 w 2808313"/>
              <a:gd name="connsiteY19" fmla="*/ 148715 h 2688679"/>
              <a:gd name="connsiteX20" fmla="*/ 1404157 w 2808313"/>
              <a:gd name="connsiteY20" fmla="*/ 0 h 268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08313" h="2688679">
                <a:moveTo>
                  <a:pt x="1404157" y="0"/>
                </a:moveTo>
                <a:cubicBezTo>
                  <a:pt x="1486290" y="0"/>
                  <a:pt x="1552872" y="66582"/>
                  <a:pt x="1552872" y="148715"/>
                </a:cubicBezTo>
                <a:lnTo>
                  <a:pt x="1552872" y="1013497"/>
                </a:lnTo>
                <a:lnTo>
                  <a:pt x="2808313" y="1679449"/>
                </a:lnTo>
                <a:lnTo>
                  <a:pt x="2808313" y="1989106"/>
                </a:lnTo>
                <a:lnTo>
                  <a:pt x="1552871" y="1675907"/>
                </a:lnTo>
                <a:lnTo>
                  <a:pt x="1552871" y="2299558"/>
                </a:lnTo>
                <a:lnTo>
                  <a:pt x="1550364" y="2311975"/>
                </a:lnTo>
                <a:lnTo>
                  <a:pt x="1836205" y="2540985"/>
                </a:lnTo>
                <a:lnTo>
                  <a:pt x="1836205" y="2688679"/>
                </a:lnTo>
                <a:lnTo>
                  <a:pt x="1404157" y="2525885"/>
                </a:lnTo>
                <a:lnTo>
                  <a:pt x="972108" y="2688679"/>
                </a:lnTo>
                <a:lnTo>
                  <a:pt x="972108" y="2540985"/>
                </a:lnTo>
                <a:lnTo>
                  <a:pt x="1257949" y="2311975"/>
                </a:lnTo>
                <a:lnTo>
                  <a:pt x="1255442" y="2299557"/>
                </a:lnTo>
                <a:lnTo>
                  <a:pt x="1255442" y="1675907"/>
                </a:lnTo>
                <a:lnTo>
                  <a:pt x="0" y="1989106"/>
                </a:lnTo>
                <a:lnTo>
                  <a:pt x="0" y="1679449"/>
                </a:lnTo>
                <a:lnTo>
                  <a:pt x="1255442" y="1013496"/>
                </a:lnTo>
                <a:lnTo>
                  <a:pt x="1255442" y="148715"/>
                </a:lnTo>
                <a:cubicBezTo>
                  <a:pt x="1255442" y="66582"/>
                  <a:pt x="1322024" y="0"/>
                  <a:pt x="14041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" name="组合 47"/>
          <p:cNvGrpSpPr/>
          <p:nvPr/>
        </p:nvGrpSpPr>
        <p:grpSpPr bwMode="auto">
          <a:xfrm>
            <a:off x="-82517" y="4949231"/>
            <a:ext cx="12269755" cy="1980426"/>
            <a:chOff x="-82550" y="4950373"/>
            <a:chExt cx="12274550" cy="1980083"/>
          </a:xfrm>
        </p:grpSpPr>
        <p:sp>
          <p:nvSpPr>
            <p:cNvPr id="6" name="KSO_Shape"/>
            <p:cNvSpPr/>
            <p:nvPr/>
          </p:nvSpPr>
          <p:spPr bwMode="auto">
            <a:xfrm>
              <a:off x="-82550" y="4950373"/>
              <a:ext cx="6002338" cy="1907099"/>
            </a:xfrm>
            <a:custGeom>
              <a:avLst/>
              <a:gdLst>
                <a:gd name="T0" fmla="*/ 241325239 w 30720"/>
                <a:gd name="T1" fmla="*/ 2147483646 h 15128"/>
                <a:gd name="T2" fmla="*/ 682960173 w 30720"/>
                <a:gd name="T3" fmla="*/ 2147483646 h 15128"/>
                <a:gd name="T4" fmla="*/ 1134608698 w 30720"/>
                <a:gd name="T5" fmla="*/ 2147483646 h 15128"/>
                <a:gd name="T6" fmla="*/ 1257178643 w 30720"/>
                <a:gd name="T7" fmla="*/ 2147483646 h 15128"/>
                <a:gd name="T8" fmla="*/ 1286031083 w 30720"/>
                <a:gd name="T9" fmla="*/ 2147483646 h 15128"/>
                <a:gd name="T10" fmla="*/ 1381656006 w 30720"/>
                <a:gd name="T11" fmla="*/ 2147483646 h 15128"/>
                <a:gd name="T12" fmla="*/ 1901503593 w 30720"/>
                <a:gd name="T13" fmla="*/ 1383930118 h 15128"/>
                <a:gd name="T14" fmla="*/ 1840933833 w 30720"/>
                <a:gd name="T15" fmla="*/ 1292652458 h 15128"/>
                <a:gd name="T16" fmla="*/ 1848567042 w 30720"/>
                <a:gd name="T17" fmla="*/ 1167615311 h 15128"/>
                <a:gd name="T18" fmla="*/ 1951582893 w 30720"/>
                <a:gd name="T19" fmla="*/ 1069207835 h 15128"/>
                <a:gd name="T20" fmla="*/ 1949913972 w 30720"/>
                <a:gd name="T21" fmla="*/ 945125144 h 15128"/>
                <a:gd name="T22" fmla="*/ 1993790611 w 30720"/>
                <a:gd name="T23" fmla="*/ 914934404 h 15128"/>
                <a:gd name="T24" fmla="*/ 1953967120 w 30720"/>
                <a:gd name="T25" fmla="*/ 724770121 h 15128"/>
                <a:gd name="T26" fmla="*/ 1978527977 w 30720"/>
                <a:gd name="T27" fmla="*/ 668908005 h 15128"/>
                <a:gd name="T28" fmla="*/ 1991406447 w 30720"/>
                <a:gd name="T29" fmla="*/ 635627604 h 15128"/>
                <a:gd name="T30" fmla="*/ 2000943167 w 30720"/>
                <a:gd name="T31" fmla="*/ 412182981 h 15128"/>
                <a:gd name="T32" fmla="*/ 2007861132 w 30720"/>
                <a:gd name="T33" fmla="*/ 254823728 h 15128"/>
                <a:gd name="T34" fmla="*/ 2029799452 w 30720"/>
                <a:gd name="T35" fmla="*/ 277405504 h 15128"/>
                <a:gd name="T36" fmla="*/ 2037428816 w 30720"/>
                <a:gd name="T37" fmla="*/ 435477689 h 15128"/>
                <a:gd name="T38" fmla="*/ 2066285101 w 30720"/>
                <a:gd name="T39" fmla="*/ 659159998 h 15128"/>
                <a:gd name="T40" fmla="*/ 2079636534 w 30720"/>
                <a:gd name="T41" fmla="*/ 710268902 h 15128"/>
                <a:gd name="T42" fmla="*/ 2050784094 w 30720"/>
                <a:gd name="T43" fmla="*/ 779202409 h 15128"/>
                <a:gd name="T44" fmla="*/ 2083689620 w 30720"/>
                <a:gd name="T45" fmla="*/ 936803125 h 15128"/>
                <a:gd name="T46" fmla="*/ 2053168258 w 30720"/>
                <a:gd name="T47" fmla="*/ 1026896259 h 15128"/>
                <a:gd name="T48" fmla="*/ 2147483646 w 30720"/>
                <a:gd name="T49" fmla="*/ 1135764737 h 15128"/>
                <a:gd name="T50" fmla="*/ 2147483646 w 30720"/>
                <a:gd name="T51" fmla="*/ 1264363015 h 15128"/>
                <a:gd name="T52" fmla="*/ 2147483646 w 30720"/>
                <a:gd name="T53" fmla="*/ 1364913312 h 15128"/>
                <a:gd name="T54" fmla="*/ 2147483646 w 30720"/>
                <a:gd name="T55" fmla="*/ 2147483646 h 15128"/>
                <a:gd name="T56" fmla="*/ 2147483646 w 30720"/>
                <a:gd name="T57" fmla="*/ 2147483646 h 15128"/>
                <a:gd name="T58" fmla="*/ 2147483646 w 30720"/>
                <a:gd name="T59" fmla="*/ 2147483646 h 15128"/>
                <a:gd name="T60" fmla="*/ 2147483646 w 30720"/>
                <a:gd name="T61" fmla="*/ 2147483646 h 15128"/>
                <a:gd name="T62" fmla="*/ 2147483646 w 30720"/>
                <a:gd name="T63" fmla="*/ 2147483646 h 15128"/>
                <a:gd name="T64" fmla="*/ 2147483646 w 30720"/>
                <a:gd name="T65" fmla="*/ 2147483646 h 15128"/>
                <a:gd name="T66" fmla="*/ 2147483646 w 30720"/>
                <a:gd name="T67" fmla="*/ 2147483646 h 15128"/>
                <a:gd name="T68" fmla="*/ 2147483646 w 30720"/>
                <a:gd name="T69" fmla="*/ 2147483646 h 15128"/>
                <a:gd name="T70" fmla="*/ 2147483646 w 30720"/>
                <a:gd name="T71" fmla="*/ 2147483646 h 15128"/>
                <a:gd name="T72" fmla="*/ 2147483646 w 30720"/>
                <a:gd name="T73" fmla="*/ 2147483646 h 15128"/>
                <a:gd name="T74" fmla="*/ 2147483646 w 30720"/>
                <a:gd name="T75" fmla="*/ 2147483646 h 15128"/>
                <a:gd name="T76" fmla="*/ 2147483646 w 30720"/>
                <a:gd name="T77" fmla="*/ 2147483646 h 15128"/>
                <a:gd name="T78" fmla="*/ 2147483646 w 30720"/>
                <a:gd name="T79" fmla="*/ 2147483646 h 15128"/>
                <a:gd name="T80" fmla="*/ 2147483646 w 30720"/>
                <a:gd name="T81" fmla="*/ 2147483646 h 15128"/>
                <a:gd name="T82" fmla="*/ 2147483646 w 30720"/>
                <a:gd name="T83" fmla="*/ 2096100255 h 15128"/>
                <a:gd name="T84" fmla="*/ 2147483646 w 30720"/>
                <a:gd name="T85" fmla="*/ 2085167845 h 15128"/>
                <a:gd name="T86" fmla="*/ 2147483646 w 30720"/>
                <a:gd name="T87" fmla="*/ 2147483646 h 15128"/>
                <a:gd name="T88" fmla="*/ 2147483646 w 30720"/>
                <a:gd name="T89" fmla="*/ 2147483646 h 15128"/>
                <a:gd name="T90" fmla="*/ 2147483646 w 30720"/>
                <a:gd name="T91" fmla="*/ 2147483646 h 15128"/>
                <a:gd name="T92" fmla="*/ 2147483646 w 30720"/>
                <a:gd name="T93" fmla="*/ 2101328837 h 15128"/>
                <a:gd name="T94" fmla="*/ 2147483646 w 30720"/>
                <a:gd name="T95" fmla="*/ 2147483646 h 15128"/>
                <a:gd name="T96" fmla="*/ 2147483646 w 30720"/>
                <a:gd name="T97" fmla="*/ 2147483646 h 15128"/>
                <a:gd name="T98" fmla="*/ 2147483646 w 30720"/>
                <a:gd name="T99" fmla="*/ 2147483646 h 15128"/>
                <a:gd name="T100" fmla="*/ 2147483646 w 30720"/>
                <a:gd name="T101" fmla="*/ 1765213142 h 15128"/>
                <a:gd name="T102" fmla="*/ 2147483646 w 30720"/>
                <a:gd name="T103" fmla="*/ 1933271020 h 15128"/>
                <a:gd name="T104" fmla="*/ 2147483646 w 30720"/>
                <a:gd name="T105" fmla="*/ 2147483646 h 15128"/>
                <a:gd name="T106" fmla="*/ 2147483646 w 30720"/>
                <a:gd name="T107" fmla="*/ 2147483646 h 15128"/>
                <a:gd name="T108" fmla="*/ 2147483646 w 30720"/>
                <a:gd name="T109" fmla="*/ 2147483646 h 15128"/>
                <a:gd name="T110" fmla="*/ 2147483646 w 30720"/>
                <a:gd name="T111" fmla="*/ 2147483646 h 15128"/>
                <a:gd name="T112" fmla="*/ 2147483646 w 30720"/>
                <a:gd name="T113" fmla="*/ 2147483646 h 15128"/>
                <a:gd name="T114" fmla="*/ 2147483646 w 30720"/>
                <a:gd name="T115" fmla="*/ 2147483646 h 15128"/>
                <a:gd name="T116" fmla="*/ 2147483646 w 30720"/>
                <a:gd name="T117" fmla="*/ 2147483646 h 15128"/>
                <a:gd name="T118" fmla="*/ 2147483646 w 30720"/>
                <a:gd name="T119" fmla="*/ 2147483646 h 15128"/>
                <a:gd name="T120" fmla="*/ 2147483646 w 30720"/>
                <a:gd name="T121" fmla="*/ 2066388663 h 15128"/>
                <a:gd name="T122" fmla="*/ 2147483646 w 30720"/>
                <a:gd name="T123" fmla="*/ 2147483646 h 151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720" h="15128">
                  <a:moveTo>
                    <a:pt x="30720" y="15128"/>
                  </a:moveTo>
                  <a:lnTo>
                    <a:pt x="0" y="15128"/>
                  </a:lnTo>
                  <a:lnTo>
                    <a:pt x="0" y="13390"/>
                  </a:lnTo>
                  <a:lnTo>
                    <a:pt x="68" y="13390"/>
                  </a:lnTo>
                  <a:lnTo>
                    <a:pt x="68" y="13542"/>
                  </a:lnTo>
                  <a:lnTo>
                    <a:pt x="254" y="13542"/>
                  </a:lnTo>
                  <a:lnTo>
                    <a:pt x="254" y="13981"/>
                  </a:lnTo>
                  <a:lnTo>
                    <a:pt x="304" y="14031"/>
                  </a:lnTo>
                  <a:lnTo>
                    <a:pt x="304" y="13120"/>
                  </a:lnTo>
                  <a:lnTo>
                    <a:pt x="355" y="12833"/>
                  </a:lnTo>
                  <a:lnTo>
                    <a:pt x="355" y="13138"/>
                  </a:lnTo>
                  <a:lnTo>
                    <a:pt x="490" y="13138"/>
                  </a:lnTo>
                  <a:lnTo>
                    <a:pt x="490" y="13896"/>
                  </a:lnTo>
                  <a:lnTo>
                    <a:pt x="658" y="13896"/>
                  </a:lnTo>
                  <a:lnTo>
                    <a:pt x="658" y="13643"/>
                  </a:lnTo>
                  <a:lnTo>
                    <a:pt x="760" y="13643"/>
                  </a:lnTo>
                  <a:lnTo>
                    <a:pt x="760" y="12833"/>
                  </a:lnTo>
                  <a:lnTo>
                    <a:pt x="945" y="12833"/>
                  </a:lnTo>
                  <a:lnTo>
                    <a:pt x="945" y="13239"/>
                  </a:lnTo>
                  <a:lnTo>
                    <a:pt x="1012" y="13239"/>
                  </a:lnTo>
                  <a:lnTo>
                    <a:pt x="1012" y="13356"/>
                  </a:lnTo>
                  <a:lnTo>
                    <a:pt x="1113" y="13356"/>
                  </a:lnTo>
                  <a:lnTo>
                    <a:pt x="1113" y="13896"/>
                  </a:lnTo>
                  <a:lnTo>
                    <a:pt x="1213" y="13727"/>
                  </a:lnTo>
                  <a:lnTo>
                    <a:pt x="1198" y="12743"/>
                  </a:lnTo>
                  <a:lnTo>
                    <a:pt x="1423" y="12743"/>
                  </a:lnTo>
                  <a:lnTo>
                    <a:pt x="1423" y="12327"/>
                  </a:lnTo>
                  <a:lnTo>
                    <a:pt x="1580" y="12327"/>
                  </a:lnTo>
                  <a:lnTo>
                    <a:pt x="1580" y="12743"/>
                  </a:lnTo>
                  <a:lnTo>
                    <a:pt x="1783" y="12743"/>
                  </a:lnTo>
                  <a:lnTo>
                    <a:pt x="1783" y="13891"/>
                  </a:lnTo>
                  <a:lnTo>
                    <a:pt x="1873" y="13913"/>
                  </a:lnTo>
                  <a:lnTo>
                    <a:pt x="1873" y="12743"/>
                  </a:lnTo>
                  <a:lnTo>
                    <a:pt x="2098" y="12743"/>
                  </a:lnTo>
                  <a:lnTo>
                    <a:pt x="2098" y="12327"/>
                  </a:lnTo>
                  <a:lnTo>
                    <a:pt x="2255" y="12327"/>
                  </a:lnTo>
                  <a:lnTo>
                    <a:pt x="2255" y="12743"/>
                  </a:lnTo>
                  <a:lnTo>
                    <a:pt x="2457" y="12743"/>
                  </a:lnTo>
                  <a:lnTo>
                    <a:pt x="2457" y="13891"/>
                  </a:lnTo>
                  <a:lnTo>
                    <a:pt x="2864" y="13880"/>
                  </a:lnTo>
                  <a:lnTo>
                    <a:pt x="2864" y="12356"/>
                  </a:lnTo>
                  <a:lnTo>
                    <a:pt x="2952" y="12317"/>
                  </a:lnTo>
                  <a:lnTo>
                    <a:pt x="2978" y="12204"/>
                  </a:lnTo>
                  <a:lnTo>
                    <a:pt x="3117" y="12204"/>
                  </a:lnTo>
                  <a:lnTo>
                    <a:pt x="3117" y="12078"/>
                  </a:lnTo>
                  <a:lnTo>
                    <a:pt x="3356" y="12028"/>
                  </a:lnTo>
                  <a:lnTo>
                    <a:pt x="3471" y="12090"/>
                  </a:lnTo>
                  <a:lnTo>
                    <a:pt x="3471" y="12393"/>
                  </a:lnTo>
                  <a:lnTo>
                    <a:pt x="3673" y="12519"/>
                  </a:lnTo>
                  <a:lnTo>
                    <a:pt x="3673" y="13933"/>
                  </a:lnTo>
                  <a:lnTo>
                    <a:pt x="3786" y="13858"/>
                  </a:lnTo>
                  <a:lnTo>
                    <a:pt x="3786" y="11206"/>
                  </a:lnTo>
                  <a:lnTo>
                    <a:pt x="3912" y="11105"/>
                  </a:lnTo>
                  <a:lnTo>
                    <a:pt x="3875" y="11080"/>
                  </a:lnTo>
                  <a:lnTo>
                    <a:pt x="3875" y="10890"/>
                  </a:lnTo>
                  <a:lnTo>
                    <a:pt x="4316" y="10575"/>
                  </a:lnTo>
                  <a:lnTo>
                    <a:pt x="4644" y="10789"/>
                  </a:lnTo>
                  <a:lnTo>
                    <a:pt x="4809" y="10701"/>
                  </a:lnTo>
                  <a:lnTo>
                    <a:pt x="4834" y="10600"/>
                  </a:lnTo>
                  <a:lnTo>
                    <a:pt x="4758" y="10575"/>
                  </a:lnTo>
                  <a:lnTo>
                    <a:pt x="4758" y="10171"/>
                  </a:lnTo>
                  <a:lnTo>
                    <a:pt x="4935" y="10032"/>
                  </a:lnTo>
                  <a:lnTo>
                    <a:pt x="5188" y="9830"/>
                  </a:lnTo>
                  <a:lnTo>
                    <a:pt x="5281" y="9206"/>
                  </a:lnTo>
                  <a:lnTo>
                    <a:pt x="5277" y="9200"/>
                  </a:lnTo>
                  <a:lnTo>
                    <a:pt x="5272" y="9195"/>
                  </a:lnTo>
                  <a:lnTo>
                    <a:pt x="5268" y="9188"/>
                  </a:lnTo>
                  <a:lnTo>
                    <a:pt x="5265" y="9182"/>
                  </a:lnTo>
                  <a:lnTo>
                    <a:pt x="5262" y="9175"/>
                  </a:lnTo>
                  <a:lnTo>
                    <a:pt x="5260" y="9167"/>
                  </a:lnTo>
                  <a:lnTo>
                    <a:pt x="5259" y="9160"/>
                  </a:lnTo>
                  <a:lnTo>
                    <a:pt x="5259" y="9152"/>
                  </a:lnTo>
                  <a:lnTo>
                    <a:pt x="5259" y="9144"/>
                  </a:lnTo>
                  <a:lnTo>
                    <a:pt x="5260" y="9137"/>
                  </a:lnTo>
                  <a:lnTo>
                    <a:pt x="5262" y="9130"/>
                  </a:lnTo>
                  <a:lnTo>
                    <a:pt x="5265" y="9122"/>
                  </a:lnTo>
                  <a:lnTo>
                    <a:pt x="5268" y="9116"/>
                  </a:lnTo>
                  <a:lnTo>
                    <a:pt x="5272" y="9110"/>
                  </a:lnTo>
                  <a:lnTo>
                    <a:pt x="5277" y="9104"/>
                  </a:lnTo>
                  <a:lnTo>
                    <a:pt x="5281" y="9098"/>
                  </a:lnTo>
                  <a:lnTo>
                    <a:pt x="5287" y="9094"/>
                  </a:lnTo>
                  <a:lnTo>
                    <a:pt x="5292" y="9090"/>
                  </a:lnTo>
                  <a:lnTo>
                    <a:pt x="5299" y="9086"/>
                  </a:lnTo>
                  <a:lnTo>
                    <a:pt x="5305" y="9083"/>
                  </a:lnTo>
                  <a:lnTo>
                    <a:pt x="5312" y="9080"/>
                  </a:lnTo>
                  <a:lnTo>
                    <a:pt x="5319" y="9079"/>
                  </a:lnTo>
                  <a:lnTo>
                    <a:pt x="5327" y="9077"/>
                  </a:lnTo>
                  <a:lnTo>
                    <a:pt x="5335" y="9076"/>
                  </a:lnTo>
                  <a:lnTo>
                    <a:pt x="5343" y="9077"/>
                  </a:lnTo>
                  <a:lnTo>
                    <a:pt x="5350" y="9079"/>
                  </a:lnTo>
                  <a:lnTo>
                    <a:pt x="5358" y="9080"/>
                  </a:lnTo>
                  <a:lnTo>
                    <a:pt x="5364" y="9083"/>
                  </a:lnTo>
                  <a:lnTo>
                    <a:pt x="5371" y="9086"/>
                  </a:lnTo>
                  <a:lnTo>
                    <a:pt x="5378" y="9090"/>
                  </a:lnTo>
                  <a:lnTo>
                    <a:pt x="5383" y="9094"/>
                  </a:lnTo>
                  <a:lnTo>
                    <a:pt x="5389" y="9098"/>
                  </a:lnTo>
                  <a:lnTo>
                    <a:pt x="5393" y="9104"/>
                  </a:lnTo>
                  <a:lnTo>
                    <a:pt x="5397" y="9110"/>
                  </a:lnTo>
                  <a:lnTo>
                    <a:pt x="5402" y="9116"/>
                  </a:lnTo>
                  <a:lnTo>
                    <a:pt x="5405" y="9122"/>
                  </a:lnTo>
                  <a:lnTo>
                    <a:pt x="5407" y="9130"/>
                  </a:lnTo>
                  <a:lnTo>
                    <a:pt x="5409" y="9137"/>
                  </a:lnTo>
                  <a:lnTo>
                    <a:pt x="5411" y="9144"/>
                  </a:lnTo>
                  <a:lnTo>
                    <a:pt x="5411" y="9152"/>
                  </a:lnTo>
                  <a:lnTo>
                    <a:pt x="5411" y="9160"/>
                  </a:lnTo>
                  <a:lnTo>
                    <a:pt x="5409" y="9167"/>
                  </a:lnTo>
                  <a:lnTo>
                    <a:pt x="5407" y="9175"/>
                  </a:lnTo>
                  <a:lnTo>
                    <a:pt x="5405" y="9182"/>
                  </a:lnTo>
                  <a:lnTo>
                    <a:pt x="5402" y="9188"/>
                  </a:lnTo>
                  <a:lnTo>
                    <a:pt x="5397" y="9195"/>
                  </a:lnTo>
                  <a:lnTo>
                    <a:pt x="5393" y="9200"/>
                  </a:lnTo>
                  <a:lnTo>
                    <a:pt x="5389" y="9206"/>
                  </a:lnTo>
                  <a:lnTo>
                    <a:pt x="5415" y="9843"/>
                  </a:lnTo>
                  <a:lnTo>
                    <a:pt x="5856" y="10120"/>
                  </a:lnTo>
                  <a:lnTo>
                    <a:pt x="5856" y="10511"/>
                  </a:lnTo>
                  <a:lnTo>
                    <a:pt x="5794" y="10562"/>
                  </a:lnTo>
                  <a:lnTo>
                    <a:pt x="5806" y="10689"/>
                  </a:lnTo>
                  <a:lnTo>
                    <a:pt x="6097" y="10865"/>
                  </a:lnTo>
                  <a:lnTo>
                    <a:pt x="6097" y="12103"/>
                  </a:lnTo>
                  <a:lnTo>
                    <a:pt x="6210" y="12103"/>
                  </a:lnTo>
                  <a:lnTo>
                    <a:pt x="6210" y="11977"/>
                  </a:lnTo>
                  <a:lnTo>
                    <a:pt x="6336" y="11913"/>
                  </a:lnTo>
                  <a:lnTo>
                    <a:pt x="6336" y="11775"/>
                  </a:lnTo>
                  <a:lnTo>
                    <a:pt x="6577" y="11636"/>
                  </a:lnTo>
                  <a:lnTo>
                    <a:pt x="6791" y="11787"/>
                  </a:lnTo>
                  <a:lnTo>
                    <a:pt x="6791" y="11977"/>
                  </a:lnTo>
                  <a:lnTo>
                    <a:pt x="6905" y="12065"/>
                  </a:lnTo>
                  <a:lnTo>
                    <a:pt x="6905" y="13075"/>
                  </a:lnTo>
                  <a:lnTo>
                    <a:pt x="7031" y="13125"/>
                  </a:lnTo>
                  <a:lnTo>
                    <a:pt x="7031" y="9957"/>
                  </a:lnTo>
                  <a:lnTo>
                    <a:pt x="7959" y="9296"/>
                  </a:lnTo>
                  <a:lnTo>
                    <a:pt x="8030" y="5864"/>
                  </a:lnTo>
                  <a:lnTo>
                    <a:pt x="8010" y="5850"/>
                  </a:lnTo>
                  <a:lnTo>
                    <a:pt x="7992" y="5836"/>
                  </a:lnTo>
                  <a:lnTo>
                    <a:pt x="7974" y="5822"/>
                  </a:lnTo>
                  <a:lnTo>
                    <a:pt x="7957" y="5807"/>
                  </a:lnTo>
                  <a:lnTo>
                    <a:pt x="7939" y="5791"/>
                  </a:lnTo>
                  <a:lnTo>
                    <a:pt x="7922" y="5775"/>
                  </a:lnTo>
                  <a:lnTo>
                    <a:pt x="7905" y="5758"/>
                  </a:lnTo>
                  <a:lnTo>
                    <a:pt x="7890" y="5742"/>
                  </a:lnTo>
                  <a:lnTo>
                    <a:pt x="7874" y="5724"/>
                  </a:lnTo>
                  <a:lnTo>
                    <a:pt x="7860" y="5707"/>
                  </a:lnTo>
                  <a:lnTo>
                    <a:pt x="7845" y="5688"/>
                  </a:lnTo>
                  <a:lnTo>
                    <a:pt x="7832" y="5670"/>
                  </a:lnTo>
                  <a:lnTo>
                    <a:pt x="7818" y="5651"/>
                  </a:lnTo>
                  <a:lnTo>
                    <a:pt x="7805" y="5631"/>
                  </a:lnTo>
                  <a:lnTo>
                    <a:pt x="7793" y="5610"/>
                  </a:lnTo>
                  <a:lnTo>
                    <a:pt x="7782" y="5591"/>
                  </a:lnTo>
                  <a:lnTo>
                    <a:pt x="7771" y="5570"/>
                  </a:lnTo>
                  <a:lnTo>
                    <a:pt x="7761" y="5549"/>
                  </a:lnTo>
                  <a:lnTo>
                    <a:pt x="7751" y="5527"/>
                  </a:lnTo>
                  <a:lnTo>
                    <a:pt x="7743" y="5505"/>
                  </a:lnTo>
                  <a:lnTo>
                    <a:pt x="7734" y="5483"/>
                  </a:lnTo>
                  <a:lnTo>
                    <a:pt x="7726" y="5461"/>
                  </a:lnTo>
                  <a:lnTo>
                    <a:pt x="7720" y="5438"/>
                  </a:lnTo>
                  <a:lnTo>
                    <a:pt x="7713" y="5415"/>
                  </a:lnTo>
                  <a:lnTo>
                    <a:pt x="7707" y="5392"/>
                  </a:lnTo>
                  <a:lnTo>
                    <a:pt x="7702" y="5368"/>
                  </a:lnTo>
                  <a:lnTo>
                    <a:pt x="7699" y="5343"/>
                  </a:lnTo>
                  <a:lnTo>
                    <a:pt x="7694" y="5319"/>
                  </a:lnTo>
                  <a:lnTo>
                    <a:pt x="7692" y="5295"/>
                  </a:lnTo>
                  <a:lnTo>
                    <a:pt x="7690" y="5271"/>
                  </a:lnTo>
                  <a:lnTo>
                    <a:pt x="7689" y="5246"/>
                  </a:lnTo>
                  <a:lnTo>
                    <a:pt x="7689" y="5222"/>
                  </a:lnTo>
                  <a:lnTo>
                    <a:pt x="7689" y="5189"/>
                  </a:lnTo>
                  <a:lnTo>
                    <a:pt x="7691" y="5156"/>
                  </a:lnTo>
                  <a:lnTo>
                    <a:pt x="7694" y="5124"/>
                  </a:lnTo>
                  <a:lnTo>
                    <a:pt x="7700" y="5092"/>
                  </a:lnTo>
                  <a:lnTo>
                    <a:pt x="7705" y="5061"/>
                  </a:lnTo>
                  <a:lnTo>
                    <a:pt x="7712" y="5031"/>
                  </a:lnTo>
                  <a:lnTo>
                    <a:pt x="7721" y="5000"/>
                  </a:lnTo>
                  <a:lnTo>
                    <a:pt x="7731" y="4970"/>
                  </a:lnTo>
                  <a:lnTo>
                    <a:pt x="7740" y="4941"/>
                  </a:lnTo>
                  <a:lnTo>
                    <a:pt x="7752" y="4912"/>
                  </a:lnTo>
                  <a:lnTo>
                    <a:pt x="7766" y="4885"/>
                  </a:lnTo>
                  <a:lnTo>
                    <a:pt x="7780" y="4857"/>
                  </a:lnTo>
                  <a:lnTo>
                    <a:pt x="7794" y="4830"/>
                  </a:lnTo>
                  <a:lnTo>
                    <a:pt x="7811" y="4803"/>
                  </a:lnTo>
                  <a:lnTo>
                    <a:pt x="7828" y="4778"/>
                  </a:lnTo>
                  <a:lnTo>
                    <a:pt x="7846" y="4754"/>
                  </a:lnTo>
                  <a:lnTo>
                    <a:pt x="7864" y="4730"/>
                  </a:lnTo>
                  <a:lnTo>
                    <a:pt x="7884" y="4707"/>
                  </a:lnTo>
                  <a:lnTo>
                    <a:pt x="7905" y="4684"/>
                  </a:lnTo>
                  <a:lnTo>
                    <a:pt x="7927" y="4663"/>
                  </a:lnTo>
                  <a:lnTo>
                    <a:pt x="7949" y="4642"/>
                  </a:lnTo>
                  <a:lnTo>
                    <a:pt x="7973" y="4622"/>
                  </a:lnTo>
                  <a:lnTo>
                    <a:pt x="7996" y="4602"/>
                  </a:lnTo>
                  <a:lnTo>
                    <a:pt x="8021" y="4585"/>
                  </a:lnTo>
                  <a:lnTo>
                    <a:pt x="8047" y="4568"/>
                  </a:lnTo>
                  <a:lnTo>
                    <a:pt x="8073" y="4552"/>
                  </a:lnTo>
                  <a:lnTo>
                    <a:pt x="8101" y="4537"/>
                  </a:lnTo>
                  <a:lnTo>
                    <a:pt x="8128" y="4523"/>
                  </a:lnTo>
                  <a:lnTo>
                    <a:pt x="8155" y="4510"/>
                  </a:lnTo>
                  <a:lnTo>
                    <a:pt x="8184" y="4498"/>
                  </a:lnTo>
                  <a:lnTo>
                    <a:pt x="8214" y="4488"/>
                  </a:lnTo>
                  <a:lnTo>
                    <a:pt x="8243" y="4478"/>
                  </a:lnTo>
                  <a:lnTo>
                    <a:pt x="8253" y="4363"/>
                  </a:lnTo>
                  <a:lnTo>
                    <a:pt x="8311" y="4320"/>
                  </a:lnTo>
                  <a:lnTo>
                    <a:pt x="8328" y="4079"/>
                  </a:lnTo>
                  <a:lnTo>
                    <a:pt x="8296" y="4069"/>
                  </a:lnTo>
                  <a:lnTo>
                    <a:pt x="8281" y="4064"/>
                  </a:lnTo>
                  <a:lnTo>
                    <a:pt x="8266" y="4059"/>
                  </a:lnTo>
                  <a:lnTo>
                    <a:pt x="8253" y="4052"/>
                  </a:lnTo>
                  <a:lnTo>
                    <a:pt x="8240" y="4047"/>
                  </a:lnTo>
                  <a:lnTo>
                    <a:pt x="8229" y="4039"/>
                  </a:lnTo>
                  <a:lnTo>
                    <a:pt x="8218" y="4033"/>
                  </a:lnTo>
                  <a:lnTo>
                    <a:pt x="8209" y="4025"/>
                  </a:lnTo>
                  <a:lnTo>
                    <a:pt x="8200" y="4017"/>
                  </a:lnTo>
                  <a:lnTo>
                    <a:pt x="8194" y="4010"/>
                  </a:lnTo>
                  <a:lnTo>
                    <a:pt x="8187" y="4002"/>
                  </a:lnTo>
                  <a:lnTo>
                    <a:pt x="8183" y="3993"/>
                  </a:lnTo>
                  <a:lnTo>
                    <a:pt x="8180" y="3984"/>
                  </a:lnTo>
                  <a:lnTo>
                    <a:pt x="8177" y="3976"/>
                  </a:lnTo>
                  <a:lnTo>
                    <a:pt x="8176" y="3967"/>
                  </a:lnTo>
                  <a:lnTo>
                    <a:pt x="8177" y="3958"/>
                  </a:lnTo>
                  <a:lnTo>
                    <a:pt x="8180" y="3949"/>
                  </a:lnTo>
                  <a:lnTo>
                    <a:pt x="8183" y="3941"/>
                  </a:lnTo>
                  <a:lnTo>
                    <a:pt x="8187" y="3933"/>
                  </a:lnTo>
                  <a:lnTo>
                    <a:pt x="8193" y="3925"/>
                  </a:lnTo>
                  <a:lnTo>
                    <a:pt x="8200" y="3917"/>
                  </a:lnTo>
                  <a:lnTo>
                    <a:pt x="8208" y="3910"/>
                  </a:lnTo>
                  <a:lnTo>
                    <a:pt x="8218" y="3902"/>
                  </a:lnTo>
                  <a:lnTo>
                    <a:pt x="8228" y="3895"/>
                  </a:lnTo>
                  <a:lnTo>
                    <a:pt x="8239" y="3889"/>
                  </a:lnTo>
                  <a:lnTo>
                    <a:pt x="8251" y="3882"/>
                  </a:lnTo>
                  <a:lnTo>
                    <a:pt x="8264" y="3876"/>
                  </a:lnTo>
                  <a:lnTo>
                    <a:pt x="8278" y="3870"/>
                  </a:lnTo>
                  <a:lnTo>
                    <a:pt x="8293" y="3866"/>
                  </a:lnTo>
                  <a:lnTo>
                    <a:pt x="8324" y="3857"/>
                  </a:lnTo>
                  <a:lnTo>
                    <a:pt x="8342" y="3853"/>
                  </a:lnTo>
                  <a:lnTo>
                    <a:pt x="8361" y="3849"/>
                  </a:lnTo>
                  <a:lnTo>
                    <a:pt x="8359" y="3298"/>
                  </a:lnTo>
                  <a:lnTo>
                    <a:pt x="8337" y="3287"/>
                  </a:lnTo>
                  <a:lnTo>
                    <a:pt x="8320" y="3278"/>
                  </a:lnTo>
                  <a:lnTo>
                    <a:pt x="8306" y="3268"/>
                  </a:lnTo>
                  <a:lnTo>
                    <a:pt x="8292" y="3257"/>
                  </a:lnTo>
                  <a:lnTo>
                    <a:pt x="8278" y="3245"/>
                  </a:lnTo>
                  <a:lnTo>
                    <a:pt x="8265" y="3232"/>
                  </a:lnTo>
                  <a:lnTo>
                    <a:pt x="8254" y="3219"/>
                  </a:lnTo>
                  <a:lnTo>
                    <a:pt x="8243" y="3205"/>
                  </a:lnTo>
                  <a:lnTo>
                    <a:pt x="8233" y="3189"/>
                  </a:lnTo>
                  <a:lnTo>
                    <a:pt x="8225" y="3174"/>
                  </a:lnTo>
                  <a:lnTo>
                    <a:pt x="8217" y="3158"/>
                  </a:lnTo>
                  <a:lnTo>
                    <a:pt x="8209" y="3141"/>
                  </a:lnTo>
                  <a:lnTo>
                    <a:pt x="8204" y="3124"/>
                  </a:lnTo>
                  <a:lnTo>
                    <a:pt x="8199" y="3106"/>
                  </a:lnTo>
                  <a:lnTo>
                    <a:pt x="8196" y="3087"/>
                  </a:lnTo>
                  <a:lnTo>
                    <a:pt x="8194" y="3069"/>
                  </a:lnTo>
                  <a:lnTo>
                    <a:pt x="8194" y="3049"/>
                  </a:lnTo>
                  <a:lnTo>
                    <a:pt x="8194" y="3034"/>
                  </a:lnTo>
                  <a:lnTo>
                    <a:pt x="8195" y="3018"/>
                  </a:lnTo>
                  <a:lnTo>
                    <a:pt x="8197" y="3004"/>
                  </a:lnTo>
                  <a:lnTo>
                    <a:pt x="8200" y="2988"/>
                  </a:lnTo>
                  <a:lnTo>
                    <a:pt x="8204" y="2974"/>
                  </a:lnTo>
                  <a:lnTo>
                    <a:pt x="8209" y="2960"/>
                  </a:lnTo>
                  <a:lnTo>
                    <a:pt x="8214" y="2947"/>
                  </a:lnTo>
                  <a:lnTo>
                    <a:pt x="8220" y="2934"/>
                  </a:lnTo>
                  <a:lnTo>
                    <a:pt x="8227" y="2920"/>
                  </a:lnTo>
                  <a:lnTo>
                    <a:pt x="8233" y="2907"/>
                  </a:lnTo>
                  <a:lnTo>
                    <a:pt x="8242" y="2895"/>
                  </a:lnTo>
                  <a:lnTo>
                    <a:pt x="8250" y="2884"/>
                  </a:lnTo>
                  <a:lnTo>
                    <a:pt x="8260" y="2873"/>
                  </a:lnTo>
                  <a:lnTo>
                    <a:pt x="8270" y="2862"/>
                  </a:lnTo>
                  <a:lnTo>
                    <a:pt x="8279" y="2852"/>
                  </a:lnTo>
                  <a:lnTo>
                    <a:pt x="8290" y="2842"/>
                  </a:lnTo>
                  <a:lnTo>
                    <a:pt x="8309" y="2821"/>
                  </a:lnTo>
                  <a:lnTo>
                    <a:pt x="8297" y="2814"/>
                  </a:lnTo>
                  <a:lnTo>
                    <a:pt x="8286" y="2806"/>
                  </a:lnTo>
                  <a:lnTo>
                    <a:pt x="8276" y="2799"/>
                  </a:lnTo>
                  <a:lnTo>
                    <a:pt x="8267" y="2791"/>
                  </a:lnTo>
                  <a:lnTo>
                    <a:pt x="8261" y="2782"/>
                  </a:lnTo>
                  <a:lnTo>
                    <a:pt x="8256" y="2773"/>
                  </a:lnTo>
                  <a:lnTo>
                    <a:pt x="8253" y="2765"/>
                  </a:lnTo>
                  <a:lnTo>
                    <a:pt x="8253" y="2755"/>
                  </a:lnTo>
                  <a:lnTo>
                    <a:pt x="8253" y="2747"/>
                  </a:lnTo>
                  <a:lnTo>
                    <a:pt x="8255" y="2740"/>
                  </a:lnTo>
                  <a:lnTo>
                    <a:pt x="8258" y="2734"/>
                  </a:lnTo>
                  <a:lnTo>
                    <a:pt x="8262" y="2726"/>
                  </a:lnTo>
                  <a:lnTo>
                    <a:pt x="8266" y="2720"/>
                  </a:lnTo>
                  <a:lnTo>
                    <a:pt x="8273" y="2714"/>
                  </a:lnTo>
                  <a:lnTo>
                    <a:pt x="8279" y="2707"/>
                  </a:lnTo>
                  <a:lnTo>
                    <a:pt x="8287" y="2702"/>
                  </a:lnTo>
                  <a:lnTo>
                    <a:pt x="8296" y="2696"/>
                  </a:lnTo>
                  <a:lnTo>
                    <a:pt x="8306" y="2691"/>
                  </a:lnTo>
                  <a:lnTo>
                    <a:pt x="8327" y="2682"/>
                  </a:lnTo>
                  <a:lnTo>
                    <a:pt x="8351" y="2674"/>
                  </a:lnTo>
                  <a:lnTo>
                    <a:pt x="8376" y="2668"/>
                  </a:lnTo>
                  <a:lnTo>
                    <a:pt x="8399" y="1843"/>
                  </a:lnTo>
                  <a:lnTo>
                    <a:pt x="8387" y="1838"/>
                  </a:lnTo>
                  <a:lnTo>
                    <a:pt x="8377" y="1832"/>
                  </a:lnTo>
                  <a:lnTo>
                    <a:pt x="8367" y="1826"/>
                  </a:lnTo>
                  <a:lnTo>
                    <a:pt x="8360" y="1819"/>
                  </a:lnTo>
                  <a:lnTo>
                    <a:pt x="8354" y="1812"/>
                  </a:lnTo>
                  <a:lnTo>
                    <a:pt x="8349" y="1804"/>
                  </a:lnTo>
                  <a:lnTo>
                    <a:pt x="8346" y="1795"/>
                  </a:lnTo>
                  <a:lnTo>
                    <a:pt x="8345" y="1786"/>
                  </a:lnTo>
                  <a:lnTo>
                    <a:pt x="8345" y="1781"/>
                  </a:lnTo>
                  <a:lnTo>
                    <a:pt x="8346" y="1776"/>
                  </a:lnTo>
                  <a:lnTo>
                    <a:pt x="8349" y="1771"/>
                  </a:lnTo>
                  <a:lnTo>
                    <a:pt x="8351" y="1765"/>
                  </a:lnTo>
                  <a:lnTo>
                    <a:pt x="8357" y="1757"/>
                  </a:lnTo>
                  <a:lnTo>
                    <a:pt x="8367" y="1748"/>
                  </a:lnTo>
                  <a:lnTo>
                    <a:pt x="8378" y="1740"/>
                  </a:lnTo>
                  <a:lnTo>
                    <a:pt x="8391" y="1734"/>
                  </a:lnTo>
                  <a:lnTo>
                    <a:pt x="8406" y="1728"/>
                  </a:lnTo>
                  <a:lnTo>
                    <a:pt x="8422" y="1724"/>
                  </a:lnTo>
                  <a:lnTo>
                    <a:pt x="8418" y="1171"/>
                  </a:lnTo>
                  <a:lnTo>
                    <a:pt x="8409" y="1167"/>
                  </a:lnTo>
                  <a:lnTo>
                    <a:pt x="8401" y="1162"/>
                  </a:lnTo>
                  <a:lnTo>
                    <a:pt x="8395" y="1156"/>
                  </a:lnTo>
                  <a:lnTo>
                    <a:pt x="8389" y="1151"/>
                  </a:lnTo>
                  <a:lnTo>
                    <a:pt x="8385" y="1144"/>
                  </a:lnTo>
                  <a:lnTo>
                    <a:pt x="8382" y="1136"/>
                  </a:lnTo>
                  <a:lnTo>
                    <a:pt x="8379" y="1130"/>
                  </a:lnTo>
                  <a:lnTo>
                    <a:pt x="8379" y="1122"/>
                  </a:lnTo>
                  <a:lnTo>
                    <a:pt x="8379" y="1112"/>
                  </a:lnTo>
                  <a:lnTo>
                    <a:pt x="8383" y="1104"/>
                  </a:lnTo>
                  <a:lnTo>
                    <a:pt x="8387" y="1096"/>
                  </a:lnTo>
                  <a:lnTo>
                    <a:pt x="8394" y="1089"/>
                  </a:lnTo>
                  <a:lnTo>
                    <a:pt x="8401" y="1081"/>
                  </a:lnTo>
                  <a:lnTo>
                    <a:pt x="8410" y="1076"/>
                  </a:lnTo>
                  <a:lnTo>
                    <a:pt x="8420" y="1072"/>
                  </a:lnTo>
                  <a:lnTo>
                    <a:pt x="8431" y="1067"/>
                  </a:lnTo>
                  <a:lnTo>
                    <a:pt x="8445" y="0"/>
                  </a:lnTo>
                  <a:lnTo>
                    <a:pt x="8490" y="1067"/>
                  </a:lnTo>
                  <a:lnTo>
                    <a:pt x="8501" y="1072"/>
                  </a:lnTo>
                  <a:lnTo>
                    <a:pt x="8511" y="1076"/>
                  </a:lnTo>
                  <a:lnTo>
                    <a:pt x="8520" y="1081"/>
                  </a:lnTo>
                  <a:lnTo>
                    <a:pt x="8528" y="1088"/>
                  </a:lnTo>
                  <a:lnTo>
                    <a:pt x="8534" y="1096"/>
                  </a:lnTo>
                  <a:lnTo>
                    <a:pt x="8539" y="1104"/>
                  </a:lnTo>
                  <a:lnTo>
                    <a:pt x="8541" y="1112"/>
                  </a:lnTo>
                  <a:lnTo>
                    <a:pt x="8542" y="1122"/>
                  </a:lnTo>
                  <a:lnTo>
                    <a:pt x="8542" y="1130"/>
                  </a:lnTo>
                  <a:lnTo>
                    <a:pt x="8540" y="1136"/>
                  </a:lnTo>
                  <a:lnTo>
                    <a:pt x="8536" y="1144"/>
                  </a:lnTo>
                  <a:lnTo>
                    <a:pt x="8532" y="1151"/>
                  </a:lnTo>
                  <a:lnTo>
                    <a:pt x="8525" y="1156"/>
                  </a:lnTo>
                  <a:lnTo>
                    <a:pt x="8519" y="1162"/>
                  </a:lnTo>
                  <a:lnTo>
                    <a:pt x="8512" y="1167"/>
                  </a:lnTo>
                  <a:lnTo>
                    <a:pt x="8503" y="1171"/>
                  </a:lnTo>
                  <a:lnTo>
                    <a:pt x="8499" y="1724"/>
                  </a:lnTo>
                  <a:lnTo>
                    <a:pt x="8516" y="1728"/>
                  </a:lnTo>
                  <a:lnTo>
                    <a:pt x="8530" y="1734"/>
                  </a:lnTo>
                  <a:lnTo>
                    <a:pt x="8543" y="1740"/>
                  </a:lnTo>
                  <a:lnTo>
                    <a:pt x="8554" y="1748"/>
                  </a:lnTo>
                  <a:lnTo>
                    <a:pt x="8564" y="1757"/>
                  </a:lnTo>
                  <a:lnTo>
                    <a:pt x="8570" y="1765"/>
                  </a:lnTo>
                  <a:lnTo>
                    <a:pt x="8573" y="1771"/>
                  </a:lnTo>
                  <a:lnTo>
                    <a:pt x="8575" y="1776"/>
                  </a:lnTo>
                  <a:lnTo>
                    <a:pt x="8576" y="1781"/>
                  </a:lnTo>
                  <a:lnTo>
                    <a:pt x="8576" y="1786"/>
                  </a:lnTo>
                  <a:lnTo>
                    <a:pt x="8575" y="1795"/>
                  </a:lnTo>
                  <a:lnTo>
                    <a:pt x="8572" y="1804"/>
                  </a:lnTo>
                  <a:lnTo>
                    <a:pt x="8567" y="1812"/>
                  </a:lnTo>
                  <a:lnTo>
                    <a:pt x="8562" y="1819"/>
                  </a:lnTo>
                  <a:lnTo>
                    <a:pt x="8553" y="1826"/>
                  </a:lnTo>
                  <a:lnTo>
                    <a:pt x="8544" y="1832"/>
                  </a:lnTo>
                  <a:lnTo>
                    <a:pt x="8534" y="1838"/>
                  </a:lnTo>
                  <a:lnTo>
                    <a:pt x="8522" y="1843"/>
                  </a:lnTo>
                  <a:lnTo>
                    <a:pt x="8544" y="2668"/>
                  </a:lnTo>
                  <a:lnTo>
                    <a:pt x="8570" y="2674"/>
                  </a:lnTo>
                  <a:lnTo>
                    <a:pt x="8595" y="2682"/>
                  </a:lnTo>
                  <a:lnTo>
                    <a:pt x="8615" y="2691"/>
                  </a:lnTo>
                  <a:lnTo>
                    <a:pt x="8625" y="2696"/>
                  </a:lnTo>
                  <a:lnTo>
                    <a:pt x="8634" y="2702"/>
                  </a:lnTo>
                  <a:lnTo>
                    <a:pt x="8642" y="2707"/>
                  </a:lnTo>
                  <a:lnTo>
                    <a:pt x="8648" y="2714"/>
                  </a:lnTo>
                  <a:lnTo>
                    <a:pt x="8654" y="2720"/>
                  </a:lnTo>
                  <a:lnTo>
                    <a:pt x="8659" y="2726"/>
                  </a:lnTo>
                  <a:lnTo>
                    <a:pt x="8663" y="2734"/>
                  </a:lnTo>
                  <a:lnTo>
                    <a:pt x="8666" y="2740"/>
                  </a:lnTo>
                  <a:lnTo>
                    <a:pt x="8668" y="2747"/>
                  </a:lnTo>
                  <a:lnTo>
                    <a:pt x="8668" y="2755"/>
                  </a:lnTo>
                  <a:lnTo>
                    <a:pt x="8667" y="2765"/>
                  </a:lnTo>
                  <a:lnTo>
                    <a:pt x="8665" y="2773"/>
                  </a:lnTo>
                  <a:lnTo>
                    <a:pt x="8659" y="2782"/>
                  </a:lnTo>
                  <a:lnTo>
                    <a:pt x="8653" y="2791"/>
                  </a:lnTo>
                  <a:lnTo>
                    <a:pt x="8645" y="2799"/>
                  </a:lnTo>
                  <a:lnTo>
                    <a:pt x="8635" y="2806"/>
                  </a:lnTo>
                  <a:lnTo>
                    <a:pt x="8624" y="2814"/>
                  </a:lnTo>
                  <a:lnTo>
                    <a:pt x="8612" y="2821"/>
                  </a:lnTo>
                  <a:lnTo>
                    <a:pt x="8631" y="2842"/>
                  </a:lnTo>
                  <a:lnTo>
                    <a:pt x="8642" y="2852"/>
                  </a:lnTo>
                  <a:lnTo>
                    <a:pt x="8652" y="2862"/>
                  </a:lnTo>
                  <a:lnTo>
                    <a:pt x="8662" y="2873"/>
                  </a:lnTo>
                  <a:lnTo>
                    <a:pt x="8670" y="2884"/>
                  </a:lnTo>
                  <a:lnTo>
                    <a:pt x="8679" y="2895"/>
                  </a:lnTo>
                  <a:lnTo>
                    <a:pt x="8687" y="2907"/>
                  </a:lnTo>
                  <a:lnTo>
                    <a:pt x="8694" y="2920"/>
                  </a:lnTo>
                  <a:lnTo>
                    <a:pt x="8701" y="2934"/>
                  </a:lnTo>
                  <a:lnTo>
                    <a:pt x="8707" y="2947"/>
                  </a:lnTo>
                  <a:lnTo>
                    <a:pt x="8712" y="2960"/>
                  </a:lnTo>
                  <a:lnTo>
                    <a:pt x="8716" y="2974"/>
                  </a:lnTo>
                  <a:lnTo>
                    <a:pt x="8721" y="2988"/>
                  </a:lnTo>
                  <a:lnTo>
                    <a:pt x="8723" y="3004"/>
                  </a:lnTo>
                  <a:lnTo>
                    <a:pt x="8725" y="3018"/>
                  </a:lnTo>
                  <a:lnTo>
                    <a:pt x="8727" y="3034"/>
                  </a:lnTo>
                  <a:lnTo>
                    <a:pt x="8727" y="3049"/>
                  </a:lnTo>
                  <a:lnTo>
                    <a:pt x="8726" y="3069"/>
                  </a:lnTo>
                  <a:lnTo>
                    <a:pt x="8724" y="3087"/>
                  </a:lnTo>
                  <a:lnTo>
                    <a:pt x="8722" y="3106"/>
                  </a:lnTo>
                  <a:lnTo>
                    <a:pt x="8716" y="3124"/>
                  </a:lnTo>
                  <a:lnTo>
                    <a:pt x="8711" y="3141"/>
                  </a:lnTo>
                  <a:lnTo>
                    <a:pt x="8704" y="3158"/>
                  </a:lnTo>
                  <a:lnTo>
                    <a:pt x="8697" y="3174"/>
                  </a:lnTo>
                  <a:lnTo>
                    <a:pt x="8688" y="3189"/>
                  </a:lnTo>
                  <a:lnTo>
                    <a:pt x="8678" y="3205"/>
                  </a:lnTo>
                  <a:lnTo>
                    <a:pt x="8667" y="3219"/>
                  </a:lnTo>
                  <a:lnTo>
                    <a:pt x="8655" y="3232"/>
                  </a:lnTo>
                  <a:lnTo>
                    <a:pt x="8643" y="3245"/>
                  </a:lnTo>
                  <a:lnTo>
                    <a:pt x="8630" y="3257"/>
                  </a:lnTo>
                  <a:lnTo>
                    <a:pt x="8615" y="3268"/>
                  </a:lnTo>
                  <a:lnTo>
                    <a:pt x="8600" y="3278"/>
                  </a:lnTo>
                  <a:lnTo>
                    <a:pt x="8585" y="3287"/>
                  </a:lnTo>
                  <a:lnTo>
                    <a:pt x="8563" y="3297"/>
                  </a:lnTo>
                  <a:lnTo>
                    <a:pt x="8561" y="3849"/>
                  </a:lnTo>
                  <a:lnTo>
                    <a:pt x="8579" y="3853"/>
                  </a:lnTo>
                  <a:lnTo>
                    <a:pt x="8597" y="3857"/>
                  </a:lnTo>
                  <a:lnTo>
                    <a:pt x="8629" y="3866"/>
                  </a:lnTo>
                  <a:lnTo>
                    <a:pt x="8643" y="3870"/>
                  </a:lnTo>
                  <a:lnTo>
                    <a:pt x="8657" y="3876"/>
                  </a:lnTo>
                  <a:lnTo>
                    <a:pt x="8670" y="3882"/>
                  </a:lnTo>
                  <a:lnTo>
                    <a:pt x="8682" y="3889"/>
                  </a:lnTo>
                  <a:lnTo>
                    <a:pt x="8693" y="3895"/>
                  </a:lnTo>
                  <a:lnTo>
                    <a:pt x="8703" y="3902"/>
                  </a:lnTo>
                  <a:lnTo>
                    <a:pt x="8713" y="3910"/>
                  </a:lnTo>
                  <a:lnTo>
                    <a:pt x="8721" y="3916"/>
                  </a:lnTo>
                  <a:lnTo>
                    <a:pt x="8727" y="3925"/>
                  </a:lnTo>
                  <a:lnTo>
                    <a:pt x="8734" y="3933"/>
                  </a:lnTo>
                  <a:lnTo>
                    <a:pt x="8738" y="3941"/>
                  </a:lnTo>
                  <a:lnTo>
                    <a:pt x="8742" y="3949"/>
                  </a:lnTo>
                  <a:lnTo>
                    <a:pt x="8744" y="3958"/>
                  </a:lnTo>
                  <a:lnTo>
                    <a:pt x="8744" y="3967"/>
                  </a:lnTo>
                  <a:lnTo>
                    <a:pt x="8744" y="3976"/>
                  </a:lnTo>
                  <a:lnTo>
                    <a:pt x="8742" y="3984"/>
                  </a:lnTo>
                  <a:lnTo>
                    <a:pt x="8738" y="3993"/>
                  </a:lnTo>
                  <a:lnTo>
                    <a:pt x="8733" y="4002"/>
                  </a:lnTo>
                  <a:lnTo>
                    <a:pt x="8727" y="4010"/>
                  </a:lnTo>
                  <a:lnTo>
                    <a:pt x="8720" y="4017"/>
                  </a:lnTo>
                  <a:lnTo>
                    <a:pt x="8712" y="4025"/>
                  </a:lnTo>
                  <a:lnTo>
                    <a:pt x="8702" y="4033"/>
                  </a:lnTo>
                  <a:lnTo>
                    <a:pt x="8692" y="4039"/>
                  </a:lnTo>
                  <a:lnTo>
                    <a:pt x="8680" y="4047"/>
                  </a:lnTo>
                  <a:lnTo>
                    <a:pt x="8668" y="4052"/>
                  </a:lnTo>
                  <a:lnTo>
                    <a:pt x="8655" y="4059"/>
                  </a:lnTo>
                  <a:lnTo>
                    <a:pt x="8641" y="4064"/>
                  </a:lnTo>
                  <a:lnTo>
                    <a:pt x="8625" y="4069"/>
                  </a:lnTo>
                  <a:lnTo>
                    <a:pt x="8593" y="4079"/>
                  </a:lnTo>
                  <a:lnTo>
                    <a:pt x="8610" y="4320"/>
                  </a:lnTo>
                  <a:lnTo>
                    <a:pt x="8668" y="4363"/>
                  </a:lnTo>
                  <a:lnTo>
                    <a:pt x="8677" y="4478"/>
                  </a:lnTo>
                  <a:lnTo>
                    <a:pt x="8708" y="4488"/>
                  </a:lnTo>
                  <a:lnTo>
                    <a:pt x="8736" y="4498"/>
                  </a:lnTo>
                  <a:lnTo>
                    <a:pt x="8765" y="4510"/>
                  </a:lnTo>
                  <a:lnTo>
                    <a:pt x="8793" y="4523"/>
                  </a:lnTo>
                  <a:lnTo>
                    <a:pt x="8821" y="4537"/>
                  </a:lnTo>
                  <a:lnTo>
                    <a:pt x="8848" y="4552"/>
                  </a:lnTo>
                  <a:lnTo>
                    <a:pt x="8873" y="4567"/>
                  </a:lnTo>
                  <a:lnTo>
                    <a:pt x="8900" y="4585"/>
                  </a:lnTo>
                  <a:lnTo>
                    <a:pt x="8924" y="4602"/>
                  </a:lnTo>
                  <a:lnTo>
                    <a:pt x="8948" y="4622"/>
                  </a:lnTo>
                  <a:lnTo>
                    <a:pt x="8971" y="4642"/>
                  </a:lnTo>
                  <a:lnTo>
                    <a:pt x="8994" y="4662"/>
                  </a:lnTo>
                  <a:lnTo>
                    <a:pt x="9015" y="4684"/>
                  </a:lnTo>
                  <a:lnTo>
                    <a:pt x="9036" y="4707"/>
                  </a:lnTo>
                  <a:lnTo>
                    <a:pt x="9056" y="4730"/>
                  </a:lnTo>
                  <a:lnTo>
                    <a:pt x="9075" y="4754"/>
                  </a:lnTo>
                  <a:lnTo>
                    <a:pt x="9093" y="4778"/>
                  </a:lnTo>
                  <a:lnTo>
                    <a:pt x="9111" y="4803"/>
                  </a:lnTo>
                  <a:lnTo>
                    <a:pt x="9126" y="4830"/>
                  </a:lnTo>
                  <a:lnTo>
                    <a:pt x="9141" y="4857"/>
                  </a:lnTo>
                  <a:lnTo>
                    <a:pt x="9156" y="4885"/>
                  </a:lnTo>
                  <a:lnTo>
                    <a:pt x="9169" y="4912"/>
                  </a:lnTo>
                  <a:lnTo>
                    <a:pt x="9180" y="4941"/>
                  </a:lnTo>
                  <a:lnTo>
                    <a:pt x="9191" y="4970"/>
                  </a:lnTo>
                  <a:lnTo>
                    <a:pt x="9201" y="5000"/>
                  </a:lnTo>
                  <a:lnTo>
                    <a:pt x="9208" y="5031"/>
                  </a:lnTo>
                  <a:lnTo>
                    <a:pt x="9216" y="5061"/>
                  </a:lnTo>
                  <a:lnTo>
                    <a:pt x="9221" y="5092"/>
                  </a:lnTo>
                  <a:lnTo>
                    <a:pt x="9226" y="5124"/>
                  </a:lnTo>
                  <a:lnTo>
                    <a:pt x="9229" y="5156"/>
                  </a:lnTo>
                  <a:lnTo>
                    <a:pt x="9231" y="5189"/>
                  </a:lnTo>
                  <a:lnTo>
                    <a:pt x="9232" y="5222"/>
                  </a:lnTo>
                  <a:lnTo>
                    <a:pt x="9232" y="5246"/>
                  </a:lnTo>
                  <a:lnTo>
                    <a:pt x="9230" y="5271"/>
                  </a:lnTo>
                  <a:lnTo>
                    <a:pt x="9229" y="5295"/>
                  </a:lnTo>
                  <a:lnTo>
                    <a:pt x="9226" y="5319"/>
                  </a:lnTo>
                  <a:lnTo>
                    <a:pt x="9223" y="5343"/>
                  </a:lnTo>
                  <a:lnTo>
                    <a:pt x="9218" y="5368"/>
                  </a:lnTo>
                  <a:lnTo>
                    <a:pt x="9214" y="5392"/>
                  </a:lnTo>
                  <a:lnTo>
                    <a:pt x="9208" y="5415"/>
                  </a:lnTo>
                  <a:lnTo>
                    <a:pt x="9202" y="5438"/>
                  </a:lnTo>
                  <a:lnTo>
                    <a:pt x="9195" y="5461"/>
                  </a:lnTo>
                  <a:lnTo>
                    <a:pt x="9187" y="5483"/>
                  </a:lnTo>
                  <a:lnTo>
                    <a:pt x="9179" y="5505"/>
                  </a:lnTo>
                  <a:lnTo>
                    <a:pt x="9170" y="5527"/>
                  </a:lnTo>
                  <a:lnTo>
                    <a:pt x="9160" y="5549"/>
                  </a:lnTo>
                  <a:lnTo>
                    <a:pt x="9150" y="5570"/>
                  </a:lnTo>
                  <a:lnTo>
                    <a:pt x="9139" y="5591"/>
                  </a:lnTo>
                  <a:lnTo>
                    <a:pt x="9127" y="5610"/>
                  </a:lnTo>
                  <a:lnTo>
                    <a:pt x="9115" y="5631"/>
                  </a:lnTo>
                  <a:lnTo>
                    <a:pt x="9103" y="5650"/>
                  </a:lnTo>
                  <a:lnTo>
                    <a:pt x="9090" y="5670"/>
                  </a:lnTo>
                  <a:lnTo>
                    <a:pt x="9075" y="5688"/>
                  </a:lnTo>
                  <a:lnTo>
                    <a:pt x="9061" y="5707"/>
                  </a:lnTo>
                  <a:lnTo>
                    <a:pt x="9047" y="5724"/>
                  </a:lnTo>
                  <a:lnTo>
                    <a:pt x="9032" y="5742"/>
                  </a:lnTo>
                  <a:lnTo>
                    <a:pt x="9015" y="5758"/>
                  </a:lnTo>
                  <a:lnTo>
                    <a:pt x="8999" y="5775"/>
                  </a:lnTo>
                  <a:lnTo>
                    <a:pt x="8982" y="5791"/>
                  </a:lnTo>
                  <a:lnTo>
                    <a:pt x="8965" y="5807"/>
                  </a:lnTo>
                  <a:lnTo>
                    <a:pt x="8947" y="5822"/>
                  </a:lnTo>
                  <a:lnTo>
                    <a:pt x="8928" y="5836"/>
                  </a:lnTo>
                  <a:lnTo>
                    <a:pt x="8910" y="5850"/>
                  </a:lnTo>
                  <a:lnTo>
                    <a:pt x="8891" y="5864"/>
                  </a:lnTo>
                  <a:lnTo>
                    <a:pt x="8998" y="10692"/>
                  </a:lnTo>
                  <a:lnTo>
                    <a:pt x="9022" y="10708"/>
                  </a:lnTo>
                  <a:lnTo>
                    <a:pt x="9044" y="10723"/>
                  </a:lnTo>
                  <a:lnTo>
                    <a:pt x="9066" y="10740"/>
                  </a:lnTo>
                  <a:lnTo>
                    <a:pt x="9086" y="10756"/>
                  </a:lnTo>
                  <a:lnTo>
                    <a:pt x="9106" y="10773"/>
                  </a:lnTo>
                  <a:lnTo>
                    <a:pt x="9126" y="10789"/>
                  </a:lnTo>
                  <a:lnTo>
                    <a:pt x="9144" y="10807"/>
                  </a:lnTo>
                  <a:lnTo>
                    <a:pt x="9160" y="10824"/>
                  </a:lnTo>
                  <a:lnTo>
                    <a:pt x="9176" y="10842"/>
                  </a:lnTo>
                  <a:lnTo>
                    <a:pt x="9192" y="10860"/>
                  </a:lnTo>
                  <a:lnTo>
                    <a:pt x="9205" y="10879"/>
                  </a:lnTo>
                  <a:lnTo>
                    <a:pt x="9219" y="10898"/>
                  </a:lnTo>
                  <a:lnTo>
                    <a:pt x="9231" y="10918"/>
                  </a:lnTo>
                  <a:lnTo>
                    <a:pt x="9242" y="10937"/>
                  </a:lnTo>
                  <a:lnTo>
                    <a:pt x="9253" y="10958"/>
                  </a:lnTo>
                  <a:lnTo>
                    <a:pt x="9263" y="10979"/>
                  </a:lnTo>
                  <a:lnTo>
                    <a:pt x="9273" y="11001"/>
                  </a:lnTo>
                  <a:lnTo>
                    <a:pt x="9281" y="11023"/>
                  </a:lnTo>
                  <a:lnTo>
                    <a:pt x="9290" y="11045"/>
                  </a:lnTo>
                  <a:lnTo>
                    <a:pt x="9296" y="11069"/>
                  </a:lnTo>
                  <a:lnTo>
                    <a:pt x="9303" y="11092"/>
                  </a:lnTo>
                  <a:lnTo>
                    <a:pt x="9308" y="11117"/>
                  </a:lnTo>
                  <a:lnTo>
                    <a:pt x="9314" y="11142"/>
                  </a:lnTo>
                  <a:lnTo>
                    <a:pt x="9318" y="11168"/>
                  </a:lnTo>
                  <a:lnTo>
                    <a:pt x="9321" y="11194"/>
                  </a:lnTo>
                  <a:lnTo>
                    <a:pt x="9325" y="11222"/>
                  </a:lnTo>
                  <a:lnTo>
                    <a:pt x="9330" y="11278"/>
                  </a:lnTo>
                  <a:lnTo>
                    <a:pt x="9332" y="11337"/>
                  </a:lnTo>
                  <a:lnTo>
                    <a:pt x="9333" y="11400"/>
                  </a:lnTo>
                  <a:lnTo>
                    <a:pt x="9332" y="11430"/>
                  </a:lnTo>
                  <a:lnTo>
                    <a:pt x="9331" y="11460"/>
                  </a:lnTo>
                  <a:lnTo>
                    <a:pt x="9328" y="11491"/>
                  </a:lnTo>
                  <a:lnTo>
                    <a:pt x="9324" y="11520"/>
                  </a:lnTo>
                  <a:lnTo>
                    <a:pt x="9319" y="11549"/>
                  </a:lnTo>
                  <a:lnTo>
                    <a:pt x="9313" y="11578"/>
                  </a:lnTo>
                  <a:lnTo>
                    <a:pt x="9305" y="11607"/>
                  </a:lnTo>
                  <a:lnTo>
                    <a:pt x="9297" y="11636"/>
                  </a:lnTo>
                  <a:lnTo>
                    <a:pt x="9288" y="11664"/>
                  </a:lnTo>
                  <a:lnTo>
                    <a:pt x="9277" y="11692"/>
                  </a:lnTo>
                  <a:lnTo>
                    <a:pt x="9267" y="11719"/>
                  </a:lnTo>
                  <a:lnTo>
                    <a:pt x="9256" y="11745"/>
                  </a:lnTo>
                  <a:lnTo>
                    <a:pt x="9242" y="11772"/>
                  </a:lnTo>
                  <a:lnTo>
                    <a:pt x="9229" y="11798"/>
                  </a:lnTo>
                  <a:lnTo>
                    <a:pt x="9215" y="11824"/>
                  </a:lnTo>
                  <a:lnTo>
                    <a:pt x="9200" y="11850"/>
                  </a:lnTo>
                  <a:lnTo>
                    <a:pt x="9184" y="11874"/>
                  </a:lnTo>
                  <a:lnTo>
                    <a:pt x="9168" y="11898"/>
                  </a:lnTo>
                  <a:lnTo>
                    <a:pt x="9150" y="11922"/>
                  </a:lnTo>
                  <a:lnTo>
                    <a:pt x="9133" y="11945"/>
                  </a:lnTo>
                  <a:lnTo>
                    <a:pt x="9115" y="11968"/>
                  </a:lnTo>
                  <a:lnTo>
                    <a:pt x="9096" y="11991"/>
                  </a:lnTo>
                  <a:lnTo>
                    <a:pt x="9077" y="12012"/>
                  </a:lnTo>
                  <a:lnTo>
                    <a:pt x="9057" y="12034"/>
                  </a:lnTo>
                  <a:lnTo>
                    <a:pt x="9037" y="12055"/>
                  </a:lnTo>
                  <a:lnTo>
                    <a:pt x="9016" y="12075"/>
                  </a:lnTo>
                  <a:lnTo>
                    <a:pt x="8995" y="12093"/>
                  </a:lnTo>
                  <a:lnTo>
                    <a:pt x="8973" y="12113"/>
                  </a:lnTo>
                  <a:lnTo>
                    <a:pt x="8952" y="12131"/>
                  </a:lnTo>
                  <a:lnTo>
                    <a:pt x="8931" y="12148"/>
                  </a:lnTo>
                  <a:lnTo>
                    <a:pt x="8909" y="12166"/>
                  </a:lnTo>
                  <a:lnTo>
                    <a:pt x="8886" y="12181"/>
                  </a:lnTo>
                  <a:lnTo>
                    <a:pt x="9056" y="12965"/>
                  </a:lnTo>
                  <a:lnTo>
                    <a:pt x="9075" y="12966"/>
                  </a:lnTo>
                  <a:lnTo>
                    <a:pt x="9094" y="12970"/>
                  </a:lnTo>
                  <a:lnTo>
                    <a:pt x="9113" y="12975"/>
                  </a:lnTo>
                  <a:lnTo>
                    <a:pt x="9131" y="12982"/>
                  </a:lnTo>
                  <a:lnTo>
                    <a:pt x="9148" y="12990"/>
                  </a:lnTo>
                  <a:lnTo>
                    <a:pt x="9164" y="13000"/>
                  </a:lnTo>
                  <a:lnTo>
                    <a:pt x="9179" y="13011"/>
                  </a:lnTo>
                  <a:lnTo>
                    <a:pt x="9193" y="13024"/>
                  </a:lnTo>
                  <a:lnTo>
                    <a:pt x="9205" y="13039"/>
                  </a:lnTo>
                  <a:lnTo>
                    <a:pt x="9216" y="13055"/>
                  </a:lnTo>
                  <a:lnTo>
                    <a:pt x="9226" y="13072"/>
                  </a:lnTo>
                  <a:lnTo>
                    <a:pt x="9234" y="13089"/>
                  </a:lnTo>
                  <a:lnTo>
                    <a:pt x="9240" y="13108"/>
                  </a:lnTo>
                  <a:lnTo>
                    <a:pt x="9246" y="13127"/>
                  </a:lnTo>
                  <a:lnTo>
                    <a:pt x="9248" y="13147"/>
                  </a:lnTo>
                  <a:lnTo>
                    <a:pt x="9249" y="13167"/>
                  </a:lnTo>
                  <a:lnTo>
                    <a:pt x="9249" y="13184"/>
                  </a:lnTo>
                  <a:lnTo>
                    <a:pt x="9247" y="13200"/>
                  </a:lnTo>
                  <a:lnTo>
                    <a:pt x="9243" y="13215"/>
                  </a:lnTo>
                  <a:lnTo>
                    <a:pt x="9240" y="13230"/>
                  </a:lnTo>
                  <a:lnTo>
                    <a:pt x="9235" y="13244"/>
                  </a:lnTo>
                  <a:lnTo>
                    <a:pt x="9229" y="13258"/>
                  </a:lnTo>
                  <a:lnTo>
                    <a:pt x="9221" y="13271"/>
                  </a:lnTo>
                  <a:lnTo>
                    <a:pt x="9214" y="13285"/>
                  </a:lnTo>
                  <a:lnTo>
                    <a:pt x="9443" y="13933"/>
                  </a:lnTo>
                  <a:lnTo>
                    <a:pt x="9512" y="13991"/>
                  </a:lnTo>
                  <a:lnTo>
                    <a:pt x="9535" y="12326"/>
                  </a:lnTo>
                  <a:lnTo>
                    <a:pt x="9637" y="11854"/>
                  </a:lnTo>
                  <a:lnTo>
                    <a:pt x="9687" y="9388"/>
                  </a:lnTo>
                  <a:lnTo>
                    <a:pt x="9746" y="8794"/>
                  </a:lnTo>
                  <a:lnTo>
                    <a:pt x="9777" y="9234"/>
                  </a:lnTo>
                  <a:lnTo>
                    <a:pt x="9797" y="9222"/>
                  </a:lnTo>
                  <a:lnTo>
                    <a:pt x="9818" y="9210"/>
                  </a:lnTo>
                  <a:lnTo>
                    <a:pt x="9841" y="9199"/>
                  </a:lnTo>
                  <a:lnTo>
                    <a:pt x="9865" y="9189"/>
                  </a:lnTo>
                  <a:lnTo>
                    <a:pt x="9891" y="9181"/>
                  </a:lnTo>
                  <a:lnTo>
                    <a:pt x="9918" y="9173"/>
                  </a:lnTo>
                  <a:lnTo>
                    <a:pt x="9946" y="9165"/>
                  </a:lnTo>
                  <a:lnTo>
                    <a:pt x="9975" y="9159"/>
                  </a:lnTo>
                  <a:lnTo>
                    <a:pt x="10004" y="9153"/>
                  </a:lnTo>
                  <a:lnTo>
                    <a:pt x="10035" y="9149"/>
                  </a:lnTo>
                  <a:lnTo>
                    <a:pt x="10067" y="9144"/>
                  </a:lnTo>
                  <a:lnTo>
                    <a:pt x="10099" y="9141"/>
                  </a:lnTo>
                  <a:lnTo>
                    <a:pt x="10132" y="9139"/>
                  </a:lnTo>
                  <a:lnTo>
                    <a:pt x="10165" y="9137"/>
                  </a:lnTo>
                  <a:lnTo>
                    <a:pt x="10199" y="9136"/>
                  </a:lnTo>
                  <a:lnTo>
                    <a:pt x="10232" y="9136"/>
                  </a:lnTo>
                  <a:lnTo>
                    <a:pt x="10293" y="9135"/>
                  </a:lnTo>
                  <a:lnTo>
                    <a:pt x="10367" y="9133"/>
                  </a:lnTo>
                  <a:lnTo>
                    <a:pt x="10447" y="9131"/>
                  </a:lnTo>
                  <a:lnTo>
                    <a:pt x="10529" y="9131"/>
                  </a:lnTo>
                  <a:lnTo>
                    <a:pt x="10606" y="9132"/>
                  </a:lnTo>
                  <a:lnTo>
                    <a:pt x="10641" y="9133"/>
                  </a:lnTo>
                  <a:lnTo>
                    <a:pt x="10673" y="9136"/>
                  </a:lnTo>
                  <a:lnTo>
                    <a:pt x="10700" y="9139"/>
                  </a:lnTo>
                  <a:lnTo>
                    <a:pt x="10723" y="9143"/>
                  </a:lnTo>
                  <a:lnTo>
                    <a:pt x="10732" y="9147"/>
                  </a:lnTo>
                  <a:lnTo>
                    <a:pt x="10741" y="9149"/>
                  </a:lnTo>
                  <a:lnTo>
                    <a:pt x="10747" y="9152"/>
                  </a:lnTo>
                  <a:lnTo>
                    <a:pt x="10751" y="9155"/>
                  </a:lnTo>
                  <a:lnTo>
                    <a:pt x="10754" y="9160"/>
                  </a:lnTo>
                  <a:lnTo>
                    <a:pt x="10757" y="9164"/>
                  </a:lnTo>
                  <a:lnTo>
                    <a:pt x="10762" y="9177"/>
                  </a:lnTo>
                  <a:lnTo>
                    <a:pt x="10764" y="9193"/>
                  </a:lnTo>
                  <a:lnTo>
                    <a:pt x="10766" y="9210"/>
                  </a:lnTo>
                  <a:lnTo>
                    <a:pt x="10766" y="9231"/>
                  </a:lnTo>
                  <a:lnTo>
                    <a:pt x="10766" y="9253"/>
                  </a:lnTo>
                  <a:lnTo>
                    <a:pt x="10763" y="9303"/>
                  </a:lnTo>
                  <a:lnTo>
                    <a:pt x="10759" y="9353"/>
                  </a:lnTo>
                  <a:lnTo>
                    <a:pt x="10753" y="9404"/>
                  </a:lnTo>
                  <a:lnTo>
                    <a:pt x="10750" y="9451"/>
                  </a:lnTo>
                  <a:lnTo>
                    <a:pt x="10748" y="9471"/>
                  </a:lnTo>
                  <a:lnTo>
                    <a:pt x="10748" y="9489"/>
                  </a:lnTo>
                  <a:lnTo>
                    <a:pt x="10731" y="11569"/>
                  </a:lnTo>
                  <a:lnTo>
                    <a:pt x="10832" y="11905"/>
                  </a:lnTo>
                  <a:lnTo>
                    <a:pt x="10851" y="12266"/>
                  </a:lnTo>
                  <a:lnTo>
                    <a:pt x="10891" y="12257"/>
                  </a:lnTo>
                  <a:lnTo>
                    <a:pt x="10933" y="12248"/>
                  </a:lnTo>
                  <a:lnTo>
                    <a:pt x="10975" y="12242"/>
                  </a:lnTo>
                  <a:lnTo>
                    <a:pt x="11018" y="12235"/>
                  </a:lnTo>
                  <a:lnTo>
                    <a:pt x="11061" y="12231"/>
                  </a:lnTo>
                  <a:lnTo>
                    <a:pt x="11104" y="12227"/>
                  </a:lnTo>
                  <a:lnTo>
                    <a:pt x="11149" y="12225"/>
                  </a:lnTo>
                  <a:lnTo>
                    <a:pt x="11193" y="12225"/>
                  </a:lnTo>
                  <a:lnTo>
                    <a:pt x="11246" y="12226"/>
                  </a:lnTo>
                  <a:lnTo>
                    <a:pt x="11297" y="12228"/>
                  </a:lnTo>
                  <a:lnTo>
                    <a:pt x="11347" y="12233"/>
                  </a:lnTo>
                  <a:lnTo>
                    <a:pt x="11398" y="12239"/>
                  </a:lnTo>
                  <a:lnTo>
                    <a:pt x="11446" y="12247"/>
                  </a:lnTo>
                  <a:lnTo>
                    <a:pt x="11494" y="12256"/>
                  </a:lnTo>
                  <a:lnTo>
                    <a:pt x="11541" y="12267"/>
                  </a:lnTo>
                  <a:lnTo>
                    <a:pt x="11588" y="12280"/>
                  </a:lnTo>
                  <a:lnTo>
                    <a:pt x="11590" y="11670"/>
                  </a:lnTo>
                  <a:lnTo>
                    <a:pt x="11691" y="11400"/>
                  </a:lnTo>
                  <a:lnTo>
                    <a:pt x="11691" y="11147"/>
                  </a:lnTo>
                  <a:lnTo>
                    <a:pt x="11732" y="11080"/>
                  </a:lnTo>
                  <a:lnTo>
                    <a:pt x="11758" y="10575"/>
                  </a:lnTo>
                  <a:lnTo>
                    <a:pt x="11792" y="11080"/>
                  </a:lnTo>
                  <a:lnTo>
                    <a:pt x="11842" y="11147"/>
                  </a:lnTo>
                  <a:lnTo>
                    <a:pt x="11875" y="11526"/>
                  </a:lnTo>
                  <a:lnTo>
                    <a:pt x="11994" y="11602"/>
                  </a:lnTo>
                  <a:lnTo>
                    <a:pt x="11989" y="12381"/>
                  </a:lnTo>
                  <a:lnTo>
                    <a:pt x="12015" y="12401"/>
                  </a:lnTo>
                  <a:lnTo>
                    <a:pt x="12039" y="12422"/>
                  </a:lnTo>
                  <a:lnTo>
                    <a:pt x="12062" y="12444"/>
                  </a:lnTo>
                  <a:lnTo>
                    <a:pt x="12085" y="12466"/>
                  </a:lnTo>
                  <a:lnTo>
                    <a:pt x="12106" y="12489"/>
                  </a:lnTo>
                  <a:lnTo>
                    <a:pt x="12127" y="12512"/>
                  </a:lnTo>
                  <a:lnTo>
                    <a:pt x="12145" y="12536"/>
                  </a:lnTo>
                  <a:lnTo>
                    <a:pt x="12164" y="12560"/>
                  </a:lnTo>
                  <a:lnTo>
                    <a:pt x="12519" y="12568"/>
                  </a:lnTo>
                  <a:lnTo>
                    <a:pt x="12519" y="10526"/>
                  </a:lnTo>
                  <a:lnTo>
                    <a:pt x="12490" y="10497"/>
                  </a:lnTo>
                  <a:lnTo>
                    <a:pt x="12490" y="10449"/>
                  </a:lnTo>
                  <a:lnTo>
                    <a:pt x="12567" y="10449"/>
                  </a:lnTo>
                  <a:lnTo>
                    <a:pt x="12567" y="10333"/>
                  </a:lnTo>
                  <a:lnTo>
                    <a:pt x="12604" y="10333"/>
                  </a:lnTo>
                  <a:lnTo>
                    <a:pt x="12604" y="10248"/>
                  </a:lnTo>
                  <a:lnTo>
                    <a:pt x="12567" y="10248"/>
                  </a:lnTo>
                  <a:lnTo>
                    <a:pt x="12567" y="10200"/>
                  </a:lnTo>
                  <a:lnTo>
                    <a:pt x="12432" y="10200"/>
                  </a:lnTo>
                  <a:lnTo>
                    <a:pt x="12432" y="10113"/>
                  </a:lnTo>
                  <a:lnTo>
                    <a:pt x="12614" y="10113"/>
                  </a:lnTo>
                  <a:lnTo>
                    <a:pt x="12615" y="10096"/>
                  </a:lnTo>
                  <a:lnTo>
                    <a:pt x="12617" y="10081"/>
                  </a:lnTo>
                  <a:lnTo>
                    <a:pt x="12622" y="10067"/>
                  </a:lnTo>
                  <a:lnTo>
                    <a:pt x="12626" y="10052"/>
                  </a:lnTo>
                  <a:lnTo>
                    <a:pt x="12633" y="10039"/>
                  </a:lnTo>
                  <a:lnTo>
                    <a:pt x="12640" y="10027"/>
                  </a:lnTo>
                  <a:lnTo>
                    <a:pt x="12649" y="10015"/>
                  </a:lnTo>
                  <a:lnTo>
                    <a:pt x="12658" y="10005"/>
                  </a:lnTo>
                  <a:lnTo>
                    <a:pt x="12669" y="9994"/>
                  </a:lnTo>
                  <a:lnTo>
                    <a:pt x="12680" y="9985"/>
                  </a:lnTo>
                  <a:lnTo>
                    <a:pt x="12692" y="9977"/>
                  </a:lnTo>
                  <a:lnTo>
                    <a:pt x="12704" y="9968"/>
                  </a:lnTo>
                  <a:lnTo>
                    <a:pt x="12716" y="9960"/>
                  </a:lnTo>
                  <a:lnTo>
                    <a:pt x="12729" y="9954"/>
                  </a:lnTo>
                  <a:lnTo>
                    <a:pt x="12756" y="9942"/>
                  </a:lnTo>
                  <a:lnTo>
                    <a:pt x="12782" y="9932"/>
                  </a:lnTo>
                  <a:lnTo>
                    <a:pt x="12807" y="9923"/>
                  </a:lnTo>
                  <a:lnTo>
                    <a:pt x="12831" y="9916"/>
                  </a:lnTo>
                  <a:lnTo>
                    <a:pt x="12853" y="9912"/>
                  </a:lnTo>
                  <a:lnTo>
                    <a:pt x="12885" y="9906"/>
                  </a:lnTo>
                  <a:lnTo>
                    <a:pt x="12897" y="9904"/>
                  </a:lnTo>
                  <a:lnTo>
                    <a:pt x="12919" y="9510"/>
                  </a:lnTo>
                  <a:lnTo>
                    <a:pt x="12940" y="9904"/>
                  </a:lnTo>
                  <a:lnTo>
                    <a:pt x="12951" y="9906"/>
                  </a:lnTo>
                  <a:lnTo>
                    <a:pt x="12980" y="9913"/>
                  </a:lnTo>
                  <a:lnTo>
                    <a:pt x="12998" y="9918"/>
                  </a:lnTo>
                  <a:lnTo>
                    <a:pt x="13019" y="9926"/>
                  </a:lnTo>
                  <a:lnTo>
                    <a:pt x="13042" y="9935"/>
                  </a:lnTo>
                  <a:lnTo>
                    <a:pt x="13065" y="9945"/>
                  </a:lnTo>
                  <a:lnTo>
                    <a:pt x="13088" y="9958"/>
                  </a:lnTo>
                  <a:lnTo>
                    <a:pt x="13110" y="9973"/>
                  </a:lnTo>
                  <a:lnTo>
                    <a:pt x="13121" y="9981"/>
                  </a:lnTo>
                  <a:lnTo>
                    <a:pt x="13132" y="9990"/>
                  </a:lnTo>
                  <a:lnTo>
                    <a:pt x="13142" y="10000"/>
                  </a:lnTo>
                  <a:lnTo>
                    <a:pt x="13151" y="10010"/>
                  </a:lnTo>
                  <a:lnTo>
                    <a:pt x="13159" y="10021"/>
                  </a:lnTo>
                  <a:lnTo>
                    <a:pt x="13166" y="10032"/>
                  </a:lnTo>
                  <a:lnTo>
                    <a:pt x="13173" y="10044"/>
                  </a:lnTo>
                  <a:lnTo>
                    <a:pt x="13180" y="10057"/>
                  </a:lnTo>
                  <a:lnTo>
                    <a:pt x="13184" y="10070"/>
                  </a:lnTo>
                  <a:lnTo>
                    <a:pt x="13187" y="10084"/>
                  </a:lnTo>
                  <a:lnTo>
                    <a:pt x="13189" y="10100"/>
                  </a:lnTo>
                  <a:lnTo>
                    <a:pt x="13189" y="10115"/>
                  </a:lnTo>
                  <a:lnTo>
                    <a:pt x="13343" y="10115"/>
                  </a:lnTo>
                  <a:lnTo>
                    <a:pt x="13343" y="10202"/>
                  </a:lnTo>
                  <a:lnTo>
                    <a:pt x="13209" y="10202"/>
                  </a:lnTo>
                  <a:lnTo>
                    <a:pt x="13209" y="10250"/>
                  </a:lnTo>
                  <a:lnTo>
                    <a:pt x="13171" y="10250"/>
                  </a:lnTo>
                  <a:lnTo>
                    <a:pt x="13171" y="10336"/>
                  </a:lnTo>
                  <a:lnTo>
                    <a:pt x="13209" y="10336"/>
                  </a:lnTo>
                  <a:lnTo>
                    <a:pt x="13209" y="10451"/>
                  </a:lnTo>
                  <a:lnTo>
                    <a:pt x="13286" y="10451"/>
                  </a:lnTo>
                  <a:lnTo>
                    <a:pt x="13286" y="10499"/>
                  </a:lnTo>
                  <a:lnTo>
                    <a:pt x="13256" y="10528"/>
                  </a:lnTo>
                  <a:lnTo>
                    <a:pt x="13256" y="11966"/>
                  </a:lnTo>
                  <a:lnTo>
                    <a:pt x="13574" y="11966"/>
                  </a:lnTo>
                  <a:lnTo>
                    <a:pt x="13574" y="12466"/>
                  </a:lnTo>
                  <a:lnTo>
                    <a:pt x="13621" y="12466"/>
                  </a:lnTo>
                  <a:lnTo>
                    <a:pt x="13621" y="12215"/>
                  </a:lnTo>
                  <a:lnTo>
                    <a:pt x="13775" y="12215"/>
                  </a:lnTo>
                  <a:lnTo>
                    <a:pt x="13775" y="9962"/>
                  </a:lnTo>
                  <a:lnTo>
                    <a:pt x="13803" y="9934"/>
                  </a:lnTo>
                  <a:lnTo>
                    <a:pt x="13803" y="9541"/>
                  </a:lnTo>
                  <a:lnTo>
                    <a:pt x="13861" y="9541"/>
                  </a:lnTo>
                  <a:lnTo>
                    <a:pt x="13861" y="9290"/>
                  </a:lnTo>
                  <a:lnTo>
                    <a:pt x="13957" y="9290"/>
                  </a:lnTo>
                  <a:lnTo>
                    <a:pt x="13957" y="9233"/>
                  </a:lnTo>
                  <a:lnTo>
                    <a:pt x="13995" y="9233"/>
                  </a:lnTo>
                  <a:lnTo>
                    <a:pt x="13995" y="9170"/>
                  </a:lnTo>
                  <a:lnTo>
                    <a:pt x="14340" y="9170"/>
                  </a:lnTo>
                  <a:lnTo>
                    <a:pt x="14378" y="8725"/>
                  </a:lnTo>
                  <a:lnTo>
                    <a:pt x="14398" y="9170"/>
                  </a:lnTo>
                  <a:lnTo>
                    <a:pt x="14504" y="9176"/>
                  </a:lnTo>
                  <a:lnTo>
                    <a:pt x="14504" y="9118"/>
                  </a:lnTo>
                  <a:lnTo>
                    <a:pt x="14552" y="9118"/>
                  </a:lnTo>
                  <a:lnTo>
                    <a:pt x="14552" y="9310"/>
                  </a:lnTo>
                  <a:lnTo>
                    <a:pt x="14935" y="9054"/>
                  </a:lnTo>
                  <a:lnTo>
                    <a:pt x="14974" y="8447"/>
                  </a:lnTo>
                  <a:lnTo>
                    <a:pt x="14983" y="9054"/>
                  </a:lnTo>
                  <a:lnTo>
                    <a:pt x="15050" y="9054"/>
                  </a:lnTo>
                  <a:lnTo>
                    <a:pt x="15050" y="9847"/>
                  </a:lnTo>
                  <a:lnTo>
                    <a:pt x="15357" y="10115"/>
                  </a:lnTo>
                  <a:lnTo>
                    <a:pt x="15357" y="10979"/>
                  </a:lnTo>
                  <a:lnTo>
                    <a:pt x="15395" y="10979"/>
                  </a:lnTo>
                  <a:lnTo>
                    <a:pt x="15395" y="10882"/>
                  </a:lnTo>
                  <a:lnTo>
                    <a:pt x="15462" y="10882"/>
                  </a:lnTo>
                  <a:lnTo>
                    <a:pt x="15462" y="8946"/>
                  </a:lnTo>
                  <a:lnTo>
                    <a:pt x="15434" y="8946"/>
                  </a:lnTo>
                  <a:lnTo>
                    <a:pt x="15434" y="8840"/>
                  </a:lnTo>
                  <a:lnTo>
                    <a:pt x="15434" y="8836"/>
                  </a:lnTo>
                  <a:lnTo>
                    <a:pt x="15435" y="8832"/>
                  </a:lnTo>
                  <a:lnTo>
                    <a:pt x="15438" y="8825"/>
                  </a:lnTo>
                  <a:lnTo>
                    <a:pt x="15442" y="8818"/>
                  </a:lnTo>
                  <a:lnTo>
                    <a:pt x="15449" y="8810"/>
                  </a:lnTo>
                  <a:lnTo>
                    <a:pt x="15459" y="8801"/>
                  </a:lnTo>
                  <a:lnTo>
                    <a:pt x="15472" y="8792"/>
                  </a:lnTo>
                  <a:lnTo>
                    <a:pt x="15490" y="8783"/>
                  </a:lnTo>
                  <a:lnTo>
                    <a:pt x="15512" y="8774"/>
                  </a:lnTo>
                  <a:lnTo>
                    <a:pt x="15539" y="8767"/>
                  </a:lnTo>
                  <a:lnTo>
                    <a:pt x="15571" y="8759"/>
                  </a:lnTo>
                  <a:lnTo>
                    <a:pt x="15610" y="8754"/>
                  </a:lnTo>
                  <a:lnTo>
                    <a:pt x="15655" y="8748"/>
                  </a:lnTo>
                  <a:lnTo>
                    <a:pt x="15709" y="8745"/>
                  </a:lnTo>
                  <a:lnTo>
                    <a:pt x="15770" y="8745"/>
                  </a:lnTo>
                  <a:lnTo>
                    <a:pt x="15798" y="8745"/>
                  </a:lnTo>
                  <a:lnTo>
                    <a:pt x="15824" y="8746"/>
                  </a:lnTo>
                  <a:lnTo>
                    <a:pt x="15850" y="8749"/>
                  </a:lnTo>
                  <a:lnTo>
                    <a:pt x="15873" y="8752"/>
                  </a:lnTo>
                  <a:lnTo>
                    <a:pt x="15895" y="8756"/>
                  </a:lnTo>
                  <a:lnTo>
                    <a:pt x="15914" y="8761"/>
                  </a:lnTo>
                  <a:lnTo>
                    <a:pt x="15933" y="8767"/>
                  </a:lnTo>
                  <a:lnTo>
                    <a:pt x="15950" y="8772"/>
                  </a:lnTo>
                  <a:lnTo>
                    <a:pt x="15965" y="8780"/>
                  </a:lnTo>
                  <a:lnTo>
                    <a:pt x="15978" y="8787"/>
                  </a:lnTo>
                  <a:lnTo>
                    <a:pt x="15991" y="8794"/>
                  </a:lnTo>
                  <a:lnTo>
                    <a:pt x="16002" y="8802"/>
                  </a:lnTo>
                  <a:lnTo>
                    <a:pt x="16013" y="8810"/>
                  </a:lnTo>
                  <a:lnTo>
                    <a:pt x="16022" y="8818"/>
                  </a:lnTo>
                  <a:lnTo>
                    <a:pt x="16030" y="8827"/>
                  </a:lnTo>
                  <a:lnTo>
                    <a:pt x="16036" y="8836"/>
                  </a:lnTo>
                  <a:lnTo>
                    <a:pt x="16043" y="8844"/>
                  </a:lnTo>
                  <a:lnTo>
                    <a:pt x="16048" y="8852"/>
                  </a:lnTo>
                  <a:lnTo>
                    <a:pt x="16056" y="8869"/>
                  </a:lnTo>
                  <a:lnTo>
                    <a:pt x="16062" y="8884"/>
                  </a:lnTo>
                  <a:lnTo>
                    <a:pt x="16065" y="8899"/>
                  </a:lnTo>
                  <a:lnTo>
                    <a:pt x="16066" y="8909"/>
                  </a:lnTo>
                  <a:lnTo>
                    <a:pt x="16067" y="8918"/>
                  </a:lnTo>
                  <a:lnTo>
                    <a:pt x="16067" y="8927"/>
                  </a:lnTo>
                  <a:lnTo>
                    <a:pt x="16029" y="8927"/>
                  </a:lnTo>
                  <a:lnTo>
                    <a:pt x="16029" y="10730"/>
                  </a:lnTo>
                  <a:lnTo>
                    <a:pt x="16364" y="10730"/>
                  </a:lnTo>
                  <a:lnTo>
                    <a:pt x="16297" y="10768"/>
                  </a:lnTo>
                  <a:lnTo>
                    <a:pt x="16297" y="10844"/>
                  </a:lnTo>
                  <a:lnTo>
                    <a:pt x="16364" y="10844"/>
                  </a:lnTo>
                  <a:lnTo>
                    <a:pt x="16364" y="10787"/>
                  </a:lnTo>
                  <a:lnTo>
                    <a:pt x="16402" y="10787"/>
                  </a:lnTo>
                  <a:lnTo>
                    <a:pt x="16440" y="10748"/>
                  </a:lnTo>
                  <a:lnTo>
                    <a:pt x="16527" y="10748"/>
                  </a:lnTo>
                  <a:lnTo>
                    <a:pt x="16527" y="10653"/>
                  </a:lnTo>
                  <a:lnTo>
                    <a:pt x="16584" y="10653"/>
                  </a:lnTo>
                  <a:lnTo>
                    <a:pt x="16584" y="10451"/>
                  </a:lnTo>
                  <a:lnTo>
                    <a:pt x="16661" y="10451"/>
                  </a:lnTo>
                  <a:lnTo>
                    <a:pt x="16681" y="10078"/>
                  </a:lnTo>
                  <a:lnTo>
                    <a:pt x="16699" y="10461"/>
                  </a:lnTo>
                  <a:lnTo>
                    <a:pt x="16699" y="10681"/>
                  </a:lnTo>
                  <a:lnTo>
                    <a:pt x="16738" y="10681"/>
                  </a:lnTo>
                  <a:lnTo>
                    <a:pt x="16738" y="10777"/>
                  </a:lnTo>
                  <a:lnTo>
                    <a:pt x="16805" y="10777"/>
                  </a:lnTo>
                  <a:lnTo>
                    <a:pt x="16833" y="10748"/>
                  </a:lnTo>
                  <a:lnTo>
                    <a:pt x="16939" y="10748"/>
                  </a:lnTo>
                  <a:lnTo>
                    <a:pt x="16939" y="11506"/>
                  </a:lnTo>
                  <a:lnTo>
                    <a:pt x="17198" y="11506"/>
                  </a:lnTo>
                  <a:lnTo>
                    <a:pt x="17198" y="11401"/>
                  </a:lnTo>
                  <a:lnTo>
                    <a:pt x="17256" y="11401"/>
                  </a:lnTo>
                  <a:lnTo>
                    <a:pt x="17256" y="11468"/>
                  </a:lnTo>
                  <a:lnTo>
                    <a:pt x="17371" y="11468"/>
                  </a:lnTo>
                  <a:lnTo>
                    <a:pt x="17371" y="11381"/>
                  </a:lnTo>
                  <a:lnTo>
                    <a:pt x="17333" y="11381"/>
                  </a:lnTo>
                  <a:lnTo>
                    <a:pt x="17333" y="10902"/>
                  </a:lnTo>
                  <a:lnTo>
                    <a:pt x="17400" y="10902"/>
                  </a:lnTo>
                  <a:lnTo>
                    <a:pt x="17400" y="10787"/>
                  </a:lnTo>
                  <a:lnTo>
                    <a:pt x="17457" y="10787"/>
                  </a:lnTo>
                  <a:lnTo>
                    <a:pt x="17457" y="10720"/>
                  </a:lnTo>
                  <a:lnTo>
                    <a:pt x="17419" y="10720"/>
                  </a:lnTo>
                  <a:lnTo>
                    <a:pt x="17419" y="10623"/>
                  </a:lnTo>
                  <a:lnTo>
                    <a:pt x="17572" y="10623"/>
                  </a:lnTo>
                  <a:lnTo>
                    <a:pt x="17572" y="10413"/>
                  </a:lnTo>
                  <a:lnTo>
                    <a:pt x="17745" y="10307"/>
                  </a:lnTo>
                  <a:lnTo>
                    <a:pt x="17927" y="10307"/>
                  </a:lnTo>
                  <a:lnTo>
                    <a:pt x="17965" y="9828"/>
                  </a:lnTo>
                  <a:lnTo>
                    <a:pt x="17985" y="10317"/>
                  </a:lnTo>
                  <a:lnTo>
                    <a:pt x="18186" y="10317"/>
                  </a:lnTo>
                  <a:lnTo>
                    <a:pt x="18186" y="10355"/>
                  </a:lnTo>
                  <a:lnTo>
                    <a:pt x="18273" y="10355"/>
                  </a:lnTo>
                  <a:lnTo>
                    <a:pt x="18273" y="10404"/>
                  </a:lnTo>
                  <a:lnTo>
                    <a:pt x="18340" y="10404"/>
                  </a:lnTo>
                  <a:lnTo>
                    <a:pt x="18340" y="10538"/>
                  </a:lnTo>
                  <a:lnTo>
                    <a:pt x="18311" y="10566"/>
                  </a:lnTo>
                  <a:lnTo>
                    <a:pt x="18311" y="11419"/>
                  </a:lnTo>
                  <a:lnTo>
                    <a:pt x="18417" y="11419"/>
                  </a:lnTo>
                  <a:lnTo>
                    <a:pt x="18417" y="11621"/>
                  </a:lnTo>
                  <a:lnTo>
                    <a:pt x="18579" y="11621"/>
                  </a:lnTo>
                  <a:lnTo>
                    <a:pt x="18579" y="8476"/>
                  </a:lnTo>
                  <a:lnTo>
                    <a:pt x="19327" y="8889"/>
                  </a:lnTo>
                  <a:lnTo>
                    <a:pt x="19327" y="8946"/>
                  </a:lnTo>
                  <a:lnTo>
                    <a:pt x="19721" y="8946"/>
                  </a:lnTo>
                  <a:lnTo>
                    <a:pt x="19721" y="9023"/>
                  </a:lnTo>
                  <a:lnTo>
                    <a:pt x="19845" y="9023"/>
                  </a:lnTo>
                  <a:lnTo>
                    <a:pt x="19845" y="8883"/>
                  </a:lnTo>
                  <a:lnTo>
                    <a:pt x="19888" y="8883"/>
                  </a:lnTo>
                  <a:lnTo>
                    <a:pt x="19932" y="8840"/>
                  </a:lnTo>
                  <a:lnTo>
                    <a:pt x="19979" y="8840"/>
                  </a:lnTo>
                  <a:lnTo>
                    <a:pt x="19979" y="8754"/>
                  </a:lnTo>
                  <a:lnTo>
                    <a:pt x="20076" y="8754"/>
                  </a:lnTo>
                  <a:lnTo>
                    <a:pt x="20076" y="9770"/>
                  </a:lnTo>
                  <a:lnTo>
                    <a:pt x="20083" y="9771"/>
                  </a:lnTo>
                  <a:lnTo>
                    <a:pt x="20104" y="9775"/>
                  </a:lnTo>
                  <a:lnTo>
                    <a:pt x="20120" y="9777"/>
                  </a:lnTo>
                  <a:lnTo>
                    <a:pt x="20137" y="9781"/>
                  </a:lnTo>
                  <a:lnTo>
                    <a:pt x="20158" y="9787"/>
                  </a:lnTo>
                  <a:lnTo>
                    <a:pt x="20180" y="9793"/>
                  </a:lnTo>
                  <a:lnTo>
                    <a:pt x="20203" y="9802"/>
                  </a:lnTo>
                  <a:lnTo>
                    <a:pt x="20228" y="9812"/>
                  </a:lnTo>
                  <a:lnTo>
                    <a:pt x="20255" y="9824"/>
                  </a:lnTo>
                  <a:lnTo>
                    <a:pt x="20282" y="9839"/>
                  </a:lnTo>
                  <a:lnTo>
                    <a:pt x="20309" y="9856"/>
                  </a:lnTo>
                  <a:lnTo>
                    <a:pt x="20337" y="9876"/>
                  </a:lnTo>
                  <a:lnTo>
                    <a:pt x="20364" y="9899"/>
                  </a:lnTo>
                  <a:lnTo>
                    <a:pt x="20379" y="9911"/>
                  </a:lnTo>
                  <a:lnTo>
                    <a:pt x="20392" y="9924"/>
                  </a:lnTo>
                  <a:lnTo>
                    <a:pt x="20392" y="10070"/>
                  </a:lnTo>
                  <a:lnTo>
                    <a:pt x="20449" y="10070"/>
                  </a:lnTo>
                  <a:lnTo>
                    <a:pt x="20449" y="10135"/>
                  </a:lnTo>
                  <a:lnTo>
                    <a:pt x="20483" y="10135"/>
                  </a:lnTo>
                  <a:lnTo>
                    <a:pt x="20483" y="10178"/>
                  </a:lnTo>
                  <a:lnTo>
                    <a:pt x="20459" y="10202"/>
                  </a:lnTo>
                  <a:lnTo>
                    <a:pt x="20459" y="10336"/>
                  </a:lnTo>
                  <a:lnTo>
                    <a:pt x="20546" y="10365"/>
                  </a:lnTo>
                  <a:lnTo>
                    <a:pt x="20546" y="12365"/>
                  </a:lnTo>
                  <a:lnTo>
                    <a:pt x="20653" y="12365"/>
                  </a:lnTo>
                  <a:lnTo>
                    <a:pt x="20653" y="10653"/>
                  </a:lnTo>
                  <a:lnTo>
                    <a:pt x="20720" y="10653"/>
                  </a:lnTo>
                  <a:lnTo>
                    <a:pt x="20720" y="10576"/>
                  </a:lnTo>
                  <a:lnTo>
                    <a:pt x="20801" y="10576"/>
                  </a:lnTo>
                  <a:lnTo>
                    <a:pt x="20801" y="10499"/>
                  </a:lnTo>
                  <a:lnTo>
                    <a:pt x="20720" y="10499"/>
                  </a:lnTo>
                  <a:lnTo>
                    <a:pt x="20720" y="10451"/>
                  </a:lnTo>
                  <a:lnTo>
                    <a:pt x="20801" y="10451"/>
                  </a:lnTo>
                  <a:lnTo>
                    <a:pt x="20801" y="10394"/>
                  </a:lnTo>
                  <a:lnTo>
                    <a:pt x="20847" y="10394"/>
                  </a:lnTo>
                  <a:lnTo>
                    <a:pt x="20847" y="10451"/>
                  </a:lnTo>
                  <a:lnTo>
                    <a:pt x="20929" y="10451"/>
                  </a:lnTo>
                  <a:lnTo>
                    <a:pt x="20929" y="10499"/>
                  </a:lnTo>
                  <a:lnTo>
                    <a:pt x="20847" y="10499"/>
                  </a:lnTo>
                  <a:lnTo>
                    <a:pt x="20847" y="10576"/>
                  </a:lnTo>
                  <a:lnTo>
                    <a:pt x="20929" y="10576"/>
                  </a:lnTo>
                  <a:lnTo>
                    <a:pt x="20929" y="10653"/>
                  </a:lnTo>
                  <a:lnTo>
                    <a:pt x="21094" y="10653"/>
                  </a:lnTo>
                  <a:lnTo>
                    <a:pt x="21094" y="10576"/>
                  </a:lnTo>
                  <a:lnTo>
                    <a:pt x="21176" y="10576"/>
                  </a:lnTo>
                  <a:lnTo>
                    <a:pt x="21176" y="10499"/>
                  </a:lnTo>
                  <a:lnTo>
                    <a:pt x="21094" y="10499"/>
                  </a:lnTo>
                  <a:lnTo>
                    <a:pt x="21094" y="10451"/>
                  </a:lnTo>
                  <a:lnTo>
                    <a:pt x="21176" y="10451"/>
                  </a:lnTo>
                  <a:lnTo>
                    <a:pt x="21176" y="10394"/>
                  </a:lnTo>
                  <a:lnTo>
                    <a:pt x="21222" y="10394"/>
                  </a:lnTo>
                  <a:lnTo>
                    <a:pt x="21222" y="10451"/>
                  </a:lnTo>
                  <a:lnTo>
                    <a:pt x="21303" y="10451"/>
                  </a:lnTo>
                  <a:lnTo>
                    <a:pt x="21303" y="10499"/>
                  </a:lnTo>
                  <a:lnTo>
                    <a:pt x="21222" y="10499"/>
                  </a:lnTo>
                  <a:lnTo>
                    <a:pt x="21222" y="10576"/>
                  </a:lnTo>
                  <a:lnTo>
                    <a:pt x="21303" y="10576"/>
                  </a:lnTo>
                  <a:lnTo>
                    <a:pt x="21303" y="10653"/>
                  </a:lnTo>
                  <a:lnTo>
                    <a:pt x="21370" y="10653"/>
                  </a:lnTo>
                  <a:lnTo>
                    <a:pt x="21370" y="12529"/>
                  </a:lnTo>
                  <a:lnTo>
                    <a:pt x="21509" y="12537"/>
                  </a:lnTo>
                  <a:lnTo>
                    <a:pt x="21929" y="12537"/>
                  </a:lnTo>
                  <a:lnTo>
                    <a:pt x="21929" y="11551"/>
                  </a:lnTo>
                  <a:lnTo>
                    <a:pt x="22019" y="11551"/>
                  </a:lnTo>
                  <a:lnTo>
                    <a:pt x="22019" y="10594"/>
                  </a:lnTo>
                  <a:lnTo>
                    <a:pt x="22053" y="10594"/>
                  </a:lnTo>
                  <a:lnTo>
                    <a:pt x="22053" y="9716"/>
                  </a:lnTo>
                  <a:lnTo>
                    <a:pt x="22080" y="9716"/>
                  </a:lnTo>
                  <a:lnTo>
                    <a:pt x="22080" y="8866"/>
                  </a:lnTo>
                  <a:lnTo>
                    <a:pt x="22123" y="8866"/>
                  </a:lnTo>
                  <a:lnTo>
                    <a:pt x="22123" y="8124"/>
                  </a:lnTo>
                  <a:lnTo>
                    <a:pt x="22156" y="8124"/>
                  </a:lnTo>
                  <a:lnTo>
                    <a:pt x="22156" y="7510"/>
                  </a:lnTo>
                  <a:lnTo>
                    <a:pt x="22215" y="7510"/>
                  </a:lnTo>
                  <a:lnTo>
                    <a:pt x="22215" y="7426"/>
                  </a:lnTo>
                  <a:lnTo>
                    <a:pt x="22257" y="7426"/>
                  </a:lnTo>
                  <a:lnTo>
                    <a:pt x="22257" y="7342"/>
                  </a:lnTo>
                  <a:lnTo>
                    <a:pt x="22325" y="7342"/>
                  </a:lnTo>
                  <a:lnTo>
                    <a:pt x="22325" y="7257"/>
                  </a:lnTo>
                  <a:lnTo>
                    <a:pt x="22383" y="7257"/>
                  </a:lnTo>
                  <a:lnTo>
                    <a:pt x="22383" y="7156"/>
                  </a:lnTo>
                  <a:lnTo>
                    <a:pt x="22452" y="7156"/>
                  </a:lnTo>
                  <a:lnTo>
                    <a:pt x="22508" y="6525"/>
                  </a:lnTo>
                  <a:lnTo>
                    <a:pt x="22565" y="7165"/>
                  </a:lnTo>
                  <a:lnTo>
                    <a:pt x="22632" y="7165"/>
                  </a:lnTo>
                  <a:lnTo>
                    <a:pt x="22632" y="7266"/>
                  </a:lnTo>
                  <a:lnTo>
                    <a:pt x="22691" y="7266"/>
                  </a:lnTo>
                  <a:lnTo>
                    <a:pt x="22691" y="7349"/>
                  </a:lnTo>
                  <a:lnTo>
                    <a:pt x="22758" y="7349"/>
                  </a:lnTo>
                  <a:lnTo>
                    <a:pt x="22758" y="7434"/>
                  </a:lnTo>
                  <a:lnTo>
                    <a:pt x="22801" y="7434"/>
                  </a:lnTo>
                  <a:lnTo>
                    <a:pt x="22801" y="7518"/>
                  </a:lnTo>
                  <a:lnTo>
                    <a:pt x="22859" y="7518"/>
                  </a:lnTo>
                  <a:lnTo>
                    <a:pt x="22859" y="8133"/>
                  </a:lnTo>
                  <a:lnTo>
                    <a:pt x="22893" y="8133"/>
                  </a:lnTo>
                  <a:lnTo>
                    <a:pt x="22893" y="8874"/>
                  </a:lnTo>
                  <a:lnTo>
                    <a:pt x="22935" y="8874"/>
                  </a:lnTo>
                  <a:lnTo>
                    <a:pt x="22935" y="9724"/>
                  </a:lnTo>
                  <a:lnTo>
                    <a:pt x="22962" y="9724"/>
                  </a:lnTo>
                  <a:lnTo>
                    <a:pt x="22962" y="10602"/>
                  </a:lnTo>
                  <a:lnTo>
                    <a:pt x="22997" y="10602"/>
                  </a:lnTo>
                  <a:lnTo>
                    <a:pt x="22997" y="11560"/>
                  </a:lnTo>
                  <a:lnTo>
                    <a:pt x="23086" y="11560"/>
                  </a:lnTo>
                  <a:lnTo>
                    <a:pt x="23086" y="12545"/>
                  </a:lnTo>
                  <a:lnTo>
                    <a:pt x="23217" y="12545"/>
                  </a:lnTo>
                  <a:lnTo>
                    <a:pt x="23217" y="11475"/>
                  </a:lnTo>
                  <a:lnTo>
                    <a:pt x="23251" y="11475"/>
                  </a:lnTo>
                  <a:lnTo>
                    <a:pt x="23251" y="11392"/>
                  </a:lnTo>
                  <a:lnTo>
                    <a:pt x="23293" y="11358"/>
                  </a:lnTo>
                  <a:lnTo>
                    <a:pt x="23386" y="11358"/>
                  </a:lnTo>
                  <a:lnTo>
                    <a:pt x="23386" y="11257"/>
                  </a:lnTo>
                  <a:lnTo>
                    <a:pt x="23343" y="11223"/>
                  </a:lnTo>
                  <a:lnTo>
                    <a:pt x="23386" y="11198"/>
                  </a:lnTo>
                  <a:lnTo>
                    <a:pt x="23386" y="11114"/>
                  </a:lnTo>
                  <a:lnTo>
                    <a:pt x="23352" y="11105"/>
                  </a:lnTo>
                  <a:lnTo>
                    <a:pt x="23352" y="11080"/>
                  </a:lnTo>
                  <a:lnTo>
                    <a:pt x="23394" y="11080"/>
                  </a:lnTo>
                  <a:lnTo>
                    <a:pt x="23411" y="11013"/>
                  </a:lnTo>
                  <a:lnTo>
                    <a:pt x="23610" y="10979"/>
                  </a:lnTo>
                  <a:lnTo>
                    <a:pt x="23601" y="10878"/>
                  </a:lnTo>
                  <a:lnTo>
                    <a:pt x="23579" y="10869"/>
                  </a:lnTo>
                  <a:lnTo>
                    <a:pt x="23579" y="10768"/>
                  </a:lnTo>
                  <a:lnTo>
                    <a:pt x="23368" y="10735"/>
                  </a:lnTo>
                  <a:lnTo>
                    <a:pt x="23402" y="10685"/>
                  </a:lnTo>
                  <a:lnTo>
                    <a:pt x="23411" y="10609"/>
                  </a:lnTo>
                  <a:lnTo>
                    <a:pt x="23622" y="10566"/>
                  </a:lnTo>
                  <a:lnTo>
                    <a:pt x="23630" y="10545"/>
                  </a:lnTo>
                  <a:lnTo>
                    <a:pt x="23639" y="10524"/>
                  </a:lnTo>
                  <a:lnTo>
                    <a:pt x="23650" y="10505"/>
                  </a:lnTo>
                  <a:lnTo>
                    <a:pt x="23665" y="10486"/>
                  </a:lnTo>
                  <a:lnTo>
                    <a:pt x="23680" y="10469"/>
                  </a:lnTo>
                  <a:lnTo>
                    <a:pt x="23698" y="10451"/>
                  </a:lnTo>
                  <a:lnTo>
                    <a:pt x="23717" y="10436"/>
                  </a:lnTo>
                  <a:lnTo>
                    <a:pt x="23738" y="10420"/>
                  </a:lnTo>
                  <a:lnTo>
                    <a:pt x="23760" y="10406"/>
                  </a:lnTo>
                  <a:lnTo>
                    <a:pt x="23784" y="10393"/>
                  </a:lnTo>
                  <a:lnTo>
                    <a:pt x="23810" y="10382"/>
                  </a:lnTo>
                  <a:lnTo>
                    <a:pt x="23836" y="10371"/>
                  </a:lnTo>
                  <a:lnTo>
                    <a:pt x="23863" y="10362"/>
                  </a:lnTo>
                  <a:lnTo>
                    <a:pt x="23892" y="10354"/>
                  </a:lnTo>
                  <a:lnTo>
                    <a:pt x="23922" y="10349"/>
                  </a:lnTo>
                  <a:lnTo>
                    <a:pt x="23952" y="10343"/>
                  </a:lnTo>
                  <a:lnTo>
                    <a:pt x="23952" y="10171"/>
                  </a:lnTo>
                  <a:lnTo>
                    <a:pt x="23983" y="10171"/>
                  </a:lnTo>
                  <a:lnTo>
                    <a:pt x="24026" y="9356"/>
                  </a:lnTo>
                  <a:lnTo>
                    <a:pt x="24076" y="10171"/>
                  </a:lnTo>
                  <a:lnTo>
                    <a:pt x="24109" y="10171"/>
                  </a:lnTo>
                  <a:lnTo>
                    <a:pt x="24117" y="10347"/>
                  </a:lnTo>
                  <a:lnTo>
                    <a:pt x="24143" y="10351"/>
                  </a:lnTo>
                  <a:lnTo>
                    <a:pt x="24170" y="10358"/>
                  </a:lnTo>
                  <a:lnTo>
                    <a:pt x="24194" y="10364"/>
                  </a:lnTo>
                  <a:lnTo>
                    <a:pt x="24218" y="10373"/>
                  </a:lnTo>
                  <a:lnTo>
                    <a:pt x="24242" y="10382"/>
                  </a:lnTo>
                  <a:lnTo>
                    <a:pt x="24264" y="10392"/>
                  </a:lnTo>
                  <a:lnTo>
                    <a:pt x="24285" y="10404"/>
                  </a:lnTo>
                  <a:lnTo>
                    <a:pt x="24306" y="10416"/>
                  </a:lnTo>
                  <a:lnTo>
                    <a:pt x="24325" y="10429"/>
                  </a:lnTo>
                  <a:lnTo>
                    <a:pt x="24342" y="10442"/>
                  </a:lnTo>
                  <a:lnTo>
                    <a:pt x="24359" y="10456"/>
                  </a:lnTo>
                  <a:lnTo>
                    <a:pt x="24374" y="10472"/>
                  </a:lnTo>
                  <a:lnTo>
                    <a:pt x="24387" y="10488"/>
                  </a:lnTo>
                  <a:lnTo>
                    <a:pt x="24399" y="10505"/>
                  </a:lnTo>
                  <a:lnTo>
                    <a:pt x="24410" y="10522"/>
                  </a:lnTo>
                  <a:lnTo>
                    <a:pt x="24419" y="10540"/>
                  </a:lnTo>
                  <a:lnTo>
                    <a:pt x="24681" y="10566"/>
                  </a:lnTo>
                  <a:lnTo>
                    <a:pt x="24681" y="10634"/>
                  </a:lnTo>
                  <a:lnTo>
                    <a:pt x="24635" y="10651"/>
                  </a:lnTo>
                  <a:lnTo>
                    <a:pt x="24635" y="10710"/>
                  </a:lnTo>
                  <a:lnTo>
                    <a:pt x="24505" y="10710"/>
                  </a:lnTo>
                  <a:lnTo>
                    <a:pt x="24505" y="10811"/>
                  </a:lnTo>
                  <a:lnTo>
                    <a:pt x="24475" y="10811"/>
                  </a:lnTo>
                  <a:lnTo>
                    <a:pt x="24475" y="11030"/>
                  </a:lnTo>
                  <a:lnTo>
                    <a:pt x="24635" y="11055"/>
                  </a:lnTo>
                  <a:lnTo>
                    <a:pt x="24635" y="11092"/>
                  </a:lnTo>
                  <a:lnTo>
                    <a:pt x="24686" y="11092"/>
                  </a:lnTo>
                  <a:lnTo>
                    <a:pt x="24686" y="11144"/>
                  </a:lnTo>
                  <a:lnTo>
                    <a:pt x="24631" y="11169"/>
                  </a:lnTo>
                  <a:lnTo>
                    <a:pt x="24631" y="11219"/>
                  </a:lnTo>
                  <a:lnTo>
                    <a:pt x="24846" y="11307"/>
                  </a:lnTo>
                  <a:lnTo>
                    <a:pt x="24874" y="12247"/>
                  </a:lnTo>
                  <a:lnTo>
                    <a:pt x="24899" y="12255"/>
                  </a:lnTo>
                  <a:lnTo>
                    <a:pt x="24923" y="12262"/>
                  </a:lnTo>
                  <a:lnTo>
                    <a:pt x="24947" y="12271"/>
                  </a:lnTo>
                  <a:lnTo>
                    <a:pt x="24971" y="12281"/>
                  </a:lnTo>
                  <a:lnTo>
                    <a:pt x="24994" y="12291"/>
                  </a:lnTo>
                  <a:lnTo>
                    <a:pt x="25017" y="12301"/>
                  </a:lnTo>
                  <a:lnTo>
                    <a:pt x="25040" y="12312"/>
                  </a:lnTo>
                  <a:lnTo>
                    <a:pt x="25062" y="12324"/>
                  </a:lnTo>
                  <a:lnTo>
                    <a:pt x="25084" y="12336"/>
                  </a:lnTo>
                  <a:lnTo>
                    <a:pt x="25106" y="12349"/>
                  </a:lnTo>
                  <a:lnTo>
                    <a:pt x="25127" y="12362"/>
                  </a:lnTo>
                  <a:lnTo>
                    <a:pt x="25148" y="12376"/>
                  </a:lnTo>
                  <a:lnTo>
                    <a:pt x="25168" y="12390"/>
                  </a:lnTo>
                  <a:lnTo>
                    <a:pt x="25189" y="12405"/>
                  </a:lnTo>
                  <a:lnTo>
                    <a:pt x="25207" y="12421"/>
                  </a:lnTo>
                  <a:lnTo>
                    <a:pt x="25227" y="12436"/>
                  </a:lnTo>
                  <a:lnTo>
                    <a:pt x="25245" y="12452"/>
                  </a:lnTo>
                  <a:lnTo>
                    <a:pt x="25263" y="12469"/>
                  </a:lnTo>
                  <a:lnTo>
                    <a:pt x="25281" y="12486"/>
                  </a:lnTo>
                  <a:lnTo>
                    <a:pt x="25297" y="12504"/>
                  </a:lnTo>
                  <a:lnTo>
                    <a:pt x="25314" y="12522"/>
                  </a:lnTo>
                  <a:lnTo>
                    <a:pt x="25330" y="12540"/>
                  </a:lnTo>
                  <a:lnTo>
                    <a:pt x="25346" y="12559"/>
                  </a:lnTo>
                  <a:lnTo>
                    <a:pt x="25361" y="12579"/>
                  </a:lnTo>
                  <a:lnTo>
                    <a:pt x="25375" y="12597"/>
                  </a:lnTo>
                  <a:lnTo>
                    <a:pt x="25390" y="12618"/>
                  </a:lnTo>
                  <a:lnTo>
                    <a:pt x="25403" y="12638"/>
                  </a:lnTo>
                  <a:lnTo>
                    <a:pt x="25415" y="12659"/>
                  </a:lnTo>
                  <a:lnTo>
                    <a:pt x="25427" y="12680"/>
                  </a:lnTo>
                  <a:lnTo>
                    <a:pt x="25439" y="12702"/>
                  </a:lnTo>
                  <a:lnTo>
                    <a:pt x="25450" y="12724"/>
                  </a:lnTo>
                  <a:lnTo>
                    <a:pt x="25460" y="12746"/>
                  </a:lnTo>
                  <a:lnTo>
                    <a:pt x="25461" y="13154"/>
                  </a:lnTo>
                  <a:lnTo>
                    <a:pt x="25712" y="13174"/>
                  </a:lnTo>
                  <a:lnTo>
                    <a:pt x="25712" y="11497"/>
                  </a:lnTo>
                  <a:lnTo>
                    <a:pt x="25839" y="11497"/>
                  </a:lnTo>
                  <a:lnTo>
                    <a:pt x="25839" y="10508"/>
                  </a:lnTo>
                  <a:lnTo>
                    <a:pt x="25931" y="10508"/>
                  </a:lnTo>
                  <a:lnTo>
                    <a:pt x="25931" y="11497"/>
                  </a:lnTo>
                  <a:lnTo>
                    <a:pt x="26049" y="11497"/>
                  </a:lnTo>
                  <a:lnTo>
                    <a:pt x="26049" y="10508"/>
                  </a:lnTo>
                  <a:lnTo>
                    <a:pt x="26134" y="10508"/>
                  </a:lnTo>
                  <a:lnTo>
                    <a:pt x="26134" y="13123"/>
                  </a:lnTo>
                  <a:lnTo>
                    <a:pt x="26556" y="12853"/>
                  </a:lnTo>
                  <a:lnTo>
                    <a:pt x="26556" y="12093"/>
                  </a:lnTo>
                  <a:lnTo>
                    <a:pt x="26437" y="12093"/>
                  </a:lnTo>
                  <a:lnTo>
                    <a:pt x="26437" y="12023"/>
                  </a:lnTo>
                  <a:lnTo>
                    <a:pt x="26604" y="12023"/>
                  </a:lnTo>
                  <a:lnTo>
                    <a:pt x="26604" y="11855"/>
                  </a:lnTo>
                  <a:lnTo>
                    <a:pt x="26671" y="11855"/>
                  </a:lnTo>
                  <a:lnTo>
                    <a:pt x="26671" y="11686"/>
                  </a:lnTo>
                  <a:lnTo>
                    <a:pt x="26739" y="11686"/>
                  </a:lnTo>
                  <a:lnTo>
                    <a:pt x="26739" y="11821"/>
                  </a:lnTo>
                  <a:lnTo>
                    <a:pt x="26806" y="11821"/>
                  </a:lnTo>
                  <a:lnTo>
                    <a:pt x="26806" y="11585"/>
                  </a:lnTo>
                  <a:lnTo>
                    <a:pt x="26705" y="11585"/>
                  </a:lnTo>
                  <a:lnTo>
                    <a:pt x="26705" y="11517"/>
                  </a:lnTo>
                  <a:lnTo>
                    <a:pt x="26840" y="11517"/>
                  </a:lnTo>
                  <a:lnTo>
                    <a:pt x="27110" y="11146"/>
                  </a:lnTo>
                  <a:lnTo>
                    <a:pt x="27784" y="11012"/>
                  </a:lnTo>
                  <a:lnTo>
                    <a:pt x="28039" y="11474"/>
                  </a:lnTo>
                  <a:lnTo>
                    <a:pt x="28174" y="11474"/>
                  </a:lnTo>
                  <a:lnTo>
                    <a:pt x="28174" y="11541"/>
                  </a:lnTo>
                  <a:lnTo>
                    <a:pt x="28073" y="11541"/>
                  </a:lnTo>
                  <a:lnTo>
                    <a:pt x="28073" y="11777"/>
                  </a:lnTo>
                  <a:lnTo>
                    <a:pt x="28140" y="11777"/>
                  </a:lnTo>
                  <a:lnTo>
                    <a:pt x="28140" y="11642"/>
                  </a:lnTo>
                  <a:lnTo>
                    <a:pt x="28208" y="11642"/>
                  </a:lnTo>
                  <a:lnTo>
                    <a:pt x="28208" y="11811"/>
                  </a:lnTo>
                  <a:lnTo>
                    <a:pt x="28275" y="11811"/>
                  </a:lnTo>
                  <a:lnTo>
                    <a:pt x="28275" y="11980"/>
                  </a:lnTo>
                  <a:lnTo>
                    <a:pt x="28475" y="11980"/>
                  </a:lnTo>
                  <a:lnTo>
                    <a:pt x="28475" y="12051"/>
                  </a:lnTo>
                  <a:lnTo>
                    <a:pt x="28323" y="12051"/>
                  </a:lnTo>
                  <a:lnTo>
                    <a:pt x="28323" y="12910"/>
                  </a:lnTo>
                  <a:lnTo>
                    <a:pt x="28711" y="12910"/>
                  </a:lnTo>
                  <a:lnTo>
                    <a:pt x="28711" y="9932"/>
                  </a:lnTo>
                  <a:lnTo>
                    <a:pt x="28830" y="9730"/>
                  </a:lnTo>
                  <a:lnTo>
                    <a:pt x="28830" y="8683"/>
                  </a:lnTo>
                  <a:lnTo>
                    <a:pt x="28850" y="8680"/>
                  </a:lnTo>
                  <a:lnTo>
                    <a:pt x="28874" y="8678"/>
                  </a:lnTo>
                  <a:lnTo>
                    <a:pt x="28907" y="8675"/>
                  </a:lnTo>
                  <a:lnTo>
                    <a:pt x="28957" y="8017"/>
                  </a:lnTo>
                  <a:lnTo>
                    <a:pt x="29000" y="8672"/>
                  </a:lnTo>
                  <a:lnTo>
                    <a:pt x="29029" y="8672"/>
                  </a:lnTo>
                  <a:lnTo>
                    <a:pt x="29059" y="8675"/>
                  </a:lnTo>
                  <a:lnTo>
                    <a:pt x="29087" y="8677"/>
                  </a:lnTo>
                  <a:lnTo>
                    <a:pt x="29115" y="8681"/>
                  </a:lnTo>
                  <a:lnTo>
                    <a:pt x="29143" y="8687"/>
                  </a:lnTo>
                  <a:lnTo>
                    <a:pt x="29171" y="8693"/>
                  </a:lnTo>
                  <a:lnTo>
                    <a:pt x="29198" y="8702"/>
                  </a:lnTo>
                  <a:lnTo>
                    <a:pt x="29227" y="8713"/>
                  </a:lnTo>
                  <a:lnTo>
                    <a:pt x="29255" y="8726"/>
                  </a:lnTo>
                  <a:lnTo>
                    <a:pt x="29285" y="8740"/>
                  </a:lnTo>
                  <a:lnTo>
                    <a:pt x="29316" y="8758"/>
                  </a:lnTo>
                  <a:lnTo>
                    <a:pt x="29348" y="8778"/>
                  </a:lnTo>
                  <a:lnTo>
                    <a:pt x="29379" y="8801"/>
                  </a:lnTo>
                  <a:lnTo>
                    <a:pt x="29415" y="8826"/>
                  </a:lnTo>
                  <a:lnTo>
                    <a:pt x="29451" y="8855"/>
                  </a:lnTo>
                  <a:lnTo>
                    <a:pt x="29488" y="8886"/>
                  </a:lnTo>
                  <a:lnTo>
                    <a:pt x="29488" y="9966"/>
                  </a:lnTo>
                  <a:lnTo>
                    <a:pt x="29539" y="9966"/>
                  </a:lnTo>
                  <a:lnTo>
                    <a:pt x="29539" y="10033"/>
                  </a:lnTo>
                  <a:lnTo>
                    <a:pt x="29488" y="10033"/>
                  </a:lnTo>
                  <a:lnTo>
                    <a:pt x="29488" y="13271"/>
                  </a:lnTo>
                  <a:lnTo>
                    <a:pt x="29589" y="13271"/>
                  </a:lnTo>
                  <a:lnTo>
                    <a:pt x="29589" y="11906"/>
                  </a:lnTo>
                  <a:lnTo>
                    <a:pt x="29978" y="11906"/>
                  </a:lnTo>
                  <a:lnTo>
                    <a:pt x="30028" y="11501"/>
                  </a:lnTo>
                  <a:lnTo>
                    <a:pt x="30045" y="11872"/>
                  </a:lnTo>
                  <a:lnTo>
                    <a:pt x="30146" y="11872"/>
                  </a:lnTo>
                  <a:lnTo>
                    <a:pt x="30146" y="12142"/>
                  </a:lnTo>
                  <a:lnTo>
                    <a:pt x="30230" y="12142"/>
                  </a:lnTo>
                  <a:lnTo>
                    <a:pt x="30230" y="12311"/>
                  </a:lnTo>
                  <a:lnTo>
                    <a:pt x="30315" y="12698"/>
                  </a:lnTo>
                  <a:lnTo>
                    <a:pt x="30416" y="12698"/>
                  </a:lnTo>
                  <a:lnTo>
                    <a:pt x="30416" y="12226"/>
                  </a:lnTo>
                  <a:lnTo>
                    <a:pt x="30466" y="12226"/>
                  </a:lnTo>
                  <a:lnTo>
                    <a:pt x="30466" y="11771"/>
                  </a:lnTo>
                  <a:lnTo>
                    <a:pt x="30534" y="11771"/>
                  </a:lnTo>
                  <a:lnTo>
                    <a:pt x="30534" y="13019"/>
                  </a:lnTo>
                  <a:lnTo>
                    <a:pt x="30635" y="12833"/>
                  </a:lnTo>
                  <a:lnTo>
                    <a:pt x="30720" y="13035"/>
                  </a:lnTo>
                  <a:lnTo>
                    <a:pt x="30720" y="15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KSO_Shape"/>
            <p:cNvSpPr/>
            <p:nvPr/>
          </p:nvSpPr>
          <p:spPr bwMode="auto">
            <a:xfrm>
              <a:off x="5649913" y="5895990"/>
              <a:ext cx="2592387" cy="1010668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9599613" y="5895990"/>
              <a:ext cx="2592387" cy="1010668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8062913" y="5895990"/>
              <a:ext cx="2592387" cy="1034466"/>
            </a:xfrm>
            <a:custGeom>
              <a:avLst/>
              <a:gdLst>
                <a:gd name="T0" fmla="*/ 2147483646 w 11456"/>
                <a:gd name="T1" fmla="*/ 2147483646 h 3350"/>
                <a:gd name="T2" fmla="*/ 2147483646 w 11456"/>
                <a:gd name="T3" fmla="*/ 2147483646 h 3350"/>
                <a:gd name="T4" fmla="*/ 2147483646 w 11456"/>
                <a:gd name="T5" fmla="*/ 2147483646 h 3350"/>
                <a:gd name="T6" fmla="*/ 2147483646 w 11456"/>
                <a:gd name="T7" fmla="*/ 2147483646 h 3350"/>
                <a:gd name="T8" fmla="*/ 2147483646 w 11456"/>
                <a:gd name="T9" fmla="*/ 2147483646 h 3350"/>
                <a:gd name="T10" fmla="*/ 2147483646 w 11456"/>
                <a:gd name="T11" fmla="*/ 2147483646 h 3350"/>
                <a:gd name="T12" fmla="*/ 2147483646 w 11456"/>
                <a:gd name="T13" fmla="*/ 2147483646 h 3350"/>
                <a:gd name="T14" fmla="*/ 2147483646 w 11456"/>
                <a:gd name="T15" fmla="*/ 2147483646 h 3350"/>
                <a:gd name="T16" fmla="*/ 2147483646 w 11456"/>
                <a:gd name="T17" fmla="*/ 2147483646 h 3350"/>
                <a:gd name="T18" fmla="*/ 2147483646 w 11456"/>
                <a:gd name="T19" fmla="*/ 2147483646 h 3350"/>
                <a:gd name="T20" fmla="*/ 2147483646 w 11456"/>
                <a:gd name="T21" fmla="*/ 2147483646 h 3350"/>
                <a:gd name="T22" fmla="*/ 2147483646 w 11456"/>
                <a:gd name="T23" fmla="*/ 2147483646 h 3350"/>
                <a:gd name="T24" fmla="*/ 2147483646 w 11456"/>
                <a:gd name="T25" fmla="*/ 2147483646 h 3350"/>
                <a:gd name="T26" fmla="*/ 2147483646 w 11456"/>
                <a:gd name="T27" fmla="*/ 2147483646 h 3350"/>
                <a:gd name="T28" fmla="*/ 2147483646 w 11456"/>
                <a:gd name="T29" fmla="*/ 2147483646 h 3350"/>
                <a:gd name="T30" fmla="*/ 2147483646 w 11456"/>
                <a:gd name="T31" fmla="*/ 2147483646 h 3350"/>
                <a:gd name="T32" fmla="*/ 2147483646 w 11456"/>
                <a:gd name="T33" fmla="*/ 2147483646 h 3350"/>
                <a:gd name="T34" fmla="*/ 2147483646 w 11456"/>
                <a:gd name="T35" fmla="*/ 2147483646 h 3350"/>
                <a:gd name="T36" fmla="*/ 2147483646 w 11456"/>
                <a:gd name="T37" fmla="*/ 2147483646 h 3350"/>
                <a:gd name="T38" fmla="*/ 2147483646 w 11456"/>
                <a:gd name="T39" fmla="*/ 2147483646 h 3350"/>
                <a:gd name="T40" fmla="*/ 2147483646 w 11456"/>
                <a:gd name="T41" fmla="*/ 2147483646 h 3350"/>
                <a:gd name="T42" fmla="*/ 2147483646 w 11456"/>
                <a:gd name="T43" fmla="*/ 2147483646 h 3350"/>
                <a:gd name="T44" fmla="*/ 2147483646 w 11456"/>
                <a:gd name="T45" fmla="*/ 2147483646 h 3350"/>
                <a:gd name="T46" fmla="*/ 2147483646 w 11456"/>
                <a:gd name="T47" fmla="*/ 2147483646 h 3350"/>
                <a:gd name="T48" fmla="*/ 2147483646 w 11456"/>
                <a:gd name="T49" fmla="*/ 2147483646 h 3350"/>
                <a:gd name="T50" fmla="*/ 2147483646 w 11456"/>
                <a:gd name="T51" fmla="*/ 2147483646 h 3350"/>
                <a:gd name="T52" fmla="*/ 2147483646 w 11456"/>
                <a:gd name="T53" fmla="*/ 1715567819 h 3350"/>
                <a:gd name="T54" fmla="*/ 2147483646 w 11456"/>
                <a:gd name="T55" fmla="*/ 1678953458 h 3350"/>
                <a:gd name="T56" fmla="*/ 2147483646 w 11456"/>
                <a:gd name="T57" fmla="*/ 2147483646 h 3350"/>
                <a:gd name="T58" fmla="*/ 2147483646 w 11456"/>
                <a:gd name="T59" fmla="*/ 2147483646 h 3350"/>
                <a:gd name="T60" fmla="*/ 2147483646 w 11456"/>
                <a:gd name="T61" fmla="*/ 2147483646 h 3350"/>
                <a:gd name="T62" fmla="*/ 2147483646 w 11456"/>
                <a:gd name="T63" fmla="*/ 2147483646 h 3350"/>
                <a:gd name="T64" fmla="*/ 2147483646 w 11456"/>
                <a:gd name="T65" fmla="*/ 2147483646 h 3350"/>
                <a:gd name="T66" fmla="*/ 2147483646 w 11456"/>
                <a:gd name="T67" fmla="*/ 2147483646 h 3350"/>
                <a:gd name="T68" fmla="*/ 2147483646 w 11456"/>
                <a:gd name="T69" fmla="*/ 2147483646 h 3350"/>
                <a:gd name="T70" fmla="*/ 2147483646 w 11456"/>
                <a:gd name="T71" fmla="*/ 0 h 3350"/>
                <a:gd name="T72" fmla="*/ 2147483646 w 11456"/>
                <a:gd name="T73" fmla="*/ 2147483646 h 3350"/>
                <a:gd name="T74" fmla="*/ 2147483646 w 11456"/>
                <a:gd name="T75" fmla="*/ 2147483646 h 3350"/>
                <a:gd name="T76" fmla="*/ 2147483646 w 11456"/>
                <a:gd name="T77" fmla="*/ 2147483646 h 3350"/>
                <a:gd name="T78" fmla="*/ 2147483646 w 11456"/>
                <a:gd name="T79" fmla="*/ 2147483646 h 3350"/>
                <a:gd name="T80" fmla="*/ 2147483646 w 11456"/>
                <a:gd name="T81" fmla="*/ 2147483646 h 3350"/>
                <a:gd name="T82" fmla="*/ 2147483646 w 11456"/>
                <a:gd name="T83" fmla="*/ 2147483646 h 3350"/>
                <a:gd name="T84" fmla="*/ 2147483646 w 11456"/>
                <a:gd name="T85" fmla="*/ 2147483646 h 3350"/>
                <a:gd name="T86" fmla="*/ 2147483646 w 11456"/>
                <a:gd name="T87" fmla="*/ 2147483646 h 3350"/>
                <a:gd name="T88" fmla="*/ 2147483646 w 11456"/>
                <a:gd name="T89" fmla="*/ 2147483646 h 3350"/>
                <a:gd name="T90" fmla="*/ 2147483646 w 11456"/>
                <a:gd name="T91" fmla="*/ 2147483646 h 3350"/>
                <a:gd name="T92" fmla="*/ 2147483646 w 11456"/>
                <a:gd name="T93" fmla="*/ 2147483646 h 3350"/>
                <a:gd name="T94" fmla="*/ 2147483646 w 11456"/>
                <a:gd name="T95" fmla="*/ 2147483646 h 3350"/>
                <a:gd name="T96" fmla="*/ 2147483646 w 11456"/>
                <a:gd name="T97" fmla="*/ 2147483646 h 3350"/>
                <a:gd name="T98" fmla="*/ 2147483646 w 11456"/>
                <a:gd name="T99" fmla="*/ 2147483646 h 3350"/>
                <a:gd name="T100" fmla="*/ 2147483646 w 11456"/>
                <a:gd name="T101" fmla="*/ 2147483646 h 3350"/>
                <a:gd name="T102" fmla="*/ 2147483646 w 11456"/>
                <a:gd name="T103" fmla="*/ 2147483646 h 3350"/>
                <a:gd name="T104" fmla="*/ 2147483646 w 11456"/>
                <a:gd name="T105" fmla="*/ 2147483646 h 3350"/>
                <a:gd name="T106" fmla="*/ 2147483646 w 11456"/>
                <a:gd name="T107" fmla="*/ 2147483646 h 3350"/>
                <a:gd name="T108" fmla="*/ 0 w 11456"/>
                <a:gd name="T109" fmla="*/ 2147483646 h 33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456" h="3350">
                  <a:moveTo>
                    <a:pt x="10978" y="2739"/>
                  </a:moveTo>
                  <a:lnTo>
                    <a:pt x="10948" y="2716"/>
                  </a:lnTo>
                  <a:lnTo>
                    <a:pt x="10877" y="2771"/>
                  </a:lnTo>
                  <a:lnTo>
                    <a:pt x="10721" y="2771"/>
                  </a:lnTo>
                  <a:lnTo>
                    <a:pt x="10689" y="2750"/>
                  </a:lnTo>
                  <a:lnTo>
                    <a:pt x="10637" y="2782"/>
                  </a:lnTo>
                  <a:lnTo>
                    <a:pt x="10637" y="2720"/>
                  </a:lnTo>
                  <a:lnTo>
                    <a:pt x="10604" y="2711"/>
                  </a:lnTo>
                  <a:lnTo>
                    <a:pt x="10604" y="2454"/>
                  </a:lnTo>
                  <a:lnTo>
                    <a:pt x="10626" y="2454"/>
                  </a:lnTo>
                  <a:lnTo>
                    <a:pt x="10626" y="2438"/>
                  </a:lnTo>
                  <a:lnTo>
                    <a:pt x="10604" y="2438"/>
                  </a:lnTo>
                  <a:lnTo>
                    <a:pt x="10604" y="2324"/>
                  </a:lnTo>
                  <a:lnTo>
                    <a:pt x="10552" y="2290"/>
                  </a:lnTo>
                  <a:lnTo>
                    <a:pt x="10552" y="2255"/>
                  </a:lnTo>
                  <a:lnTo>
                    <a:pt x="10546" y="2244"/>
                  </a:lnTo>
                  <a:lnTo>
                    <a:pt x="10539" y="2234"/>
                  </a:lnTo>
                  <a:lnTo>
                    <a:pt x="10530" y="2222"/>
                  </a:lnTo>
                  <a:lnTo>
                    <a:pt x="10519" y="2210"/>
                  </a:lnTo>
                  <a:lnTo>
                    <a:pt x="10508" y="2198"/>
                  </a:lnTo>
                  <a:lnTo>
                    <a:pt x="10502" y="2193"/>
                  </a:lnTo>
                  <a:lnTo>
                    <a:pt x="10497" y="2191"/>
                  </a:lnTo>
                  <a:lnTo>
                    <a:pt x="10490" y="2188"/>
                  </a:lnTo>
                  <a:lnTo>
                    <a:pt x="10485" y="2187"/>
                  </a:lnTo>
                  <a:lnTo>
                    <a:pt x="10479" y="2188"/>
                  </a:lnTo>
                  <a:lnTo>
                    <a:pt x="10474" y="2191"/>
                  </a:lnTo>
                  <a:lnTo>
                    <a:pt x="10469" y="2193"/>
                  </a:lnTo>
                  <a:lnTo>
                    <a:pt x="10464" y="2198"/>
                  </a:lnTo>
                  <a:lnTo>
                    <a:pt x="10453" y="2210"/>
                  </a:lnTo>
                  <a:lnTo>
                    <a:pt x="10444" y="2222"/>
                  </a:lnTo>
                  <a:lnTo>
                    <a:pt x="10436" y="2234"/>
                  </a:lnTo>
                  <a:lnTo>
                    <a:pt x="10430" y="2244"/>
                  </a:lnTo>
                  <a:lnTo>
                    <a:pt x="10425" y="2255"/>
                  </a:lnTo>
                  <a:lnTo>
                    <a:pt x="10425" y="2293"/>
                  </a:lnTo>
                  <a:lnTo>
                    <a:pt x="10371" y="2325"/>
                  </a:lnTo>
                  <a:lnTo>
                    <a:pt x="10371" y="2446"/>
                  </a:lnTo>
                  <a:lnTo>
                    <a:pt x="10354" y="2446"/>
                  </a:lnTo>
                  <a:lnTo>
                    <a:pt x="10354" y="2463"/>
                  </a:lnTo>
                  <a:lnTo>
                    <a:pt x="10373" y="2463"/>
                  </a:lnTo>
                  <a:lnTo>
                    <a:pt x="10373" y="2578"/>
                  </a:lnTo>
                  <a:lnTo>
                    <a:pt x="10272" y="2634"/>
                  </a:lnTo>
                  <a:lnTo>
                    <a:pt x="10272" y="2782"/>
                  </a:lnTo>
                  <a:lnTo>
                    <a:pt x="10258" y="2782"/>
                  </a:lnTo>
                  <a:lnTo>
                    <a:pt x="10249" y="2782"/>
                  </a:lnTo>
                  <a:lnTo>
                    <a:pt x="10240" y="2781"/>
                  </a:lnTo>
                  <a:lnTo>
                    <a:pt x="10230" y="2779"/>
                  </a:lnTo>
                  <a:lnTo>
                    <a:pt x="10216" y="2779"/>
                  </a:lnTo>
                  <a:lnTo>
                    <a:pt x="10210" y="2779"/>
                  </a:lnTo>
                  <a:lnTo>
                    <a:pt x="10204" y="2781"/>
                  </a:lnTo>
                  <a:lnTo>
                    <a:pt x="10199" y="2784"/>
                  </a:lnTo>
                  <a:lnTo>
                    <a:pt x="10195" y="2787"/>
                  </a:lnTo>
                  <a:lnTo>
                    <a:pt x="10189" y="2794"/>
                  </a:lnTo>
                  <a:lnTo>
                    <a:pt x="10185" y="2795"/>
                  </a:lnTo>
                  <a:lnTo>
                    <a:pt x="10182" y="2795"/>
                  </a:lnTo>
                  <a:lnTo>
                    <a:pt x="10175" y="2795"/>
                  </a:lnTo>
                  <a:lnTo>
                    <a:pt x="10168" y="2796"/>
                  </a:lnTo>
                  <a:lnTo>
                    <a:pt x="10148" y="2801"/>
                  </a:lnTo>
                  <a:lnTo>
                    <a:pt x="10123" y="2809"/>
                  </a:lnTo>
                  <a:lnTo>
                    <a:pt x="10123" y="2743"/>
                  </a:lnTo>
                  <a:lnTo>
                    <a:pt x="10002" y="2743"/>
                  </a:lnTo>
                  <a:lnTo>
                    <a:pt x="9826" y="2625"/>
                  </a:lnTo>
                  <a:lnTo>
                    <a:pt x="9682" y="2769"/>
                  </a:lnTo>
                  <a:lnTo>
                    <a:pt x="9682" y="2903"/>
                  </a:lnTo>
                  <a:lnTo>
                    <a:pt x="9528" y="2903"/>
                  </a:lnTo>
                  <a:lnTo>
                    <a:pt x="9528" y="2711"/>
                  </a:lnTo>
                  <a:lnTo>
                    <a:pt x="9488" y="2655"/>
                  </a:lnTo>
                  <a:lnTo>
                    <a:pt x="9119" y="2655"/>
                  </a:lnTo>
                  <a:lnTo>
                    <a:pt x="9119" y="2898"/>
                  </a:lnTo>
                  <a:lnTo>
                    <a:pt x="9033" y="2890"/>
                  </a:lnTo>
                  <a:lnTo>
                    <a:pt x="9033" y="2484"/>
                  </a:lnTo>
                  <a:lnTo>
                    <a:pt x="8857" y="2472"/>
                  </a:lnTo>
                  <a:lnTo>
                    <a:pt x="8857" y="2272"/>
                  </a:lnTo>
                  <a:lnTo>
                    <a:pt x="8769" y="2272"/>
                  </a:lnTo>
                  <a:lnTo>
                    <a:pt x="8762" y="1962"/>
                  </a:lnTo>
                  <a:lnTo>
                    <a:pt x="8533" y="1962"/>
                  </a:lnTo>
                  <a:lnTo>
                    <a:pt x="8134" y="2055"/>
                  </a:lnTo>
                  <a:lnTo>
                    <a:pt x="8134" y="2716"/>
                  </a:lnTo>
                  <a:lnTo>
                    <a:pt x="8076" y="2716"/>
                  </a:lnTo>
                  <a:lnTo>
                    <a:pt x="8076" y="2666"/>
                  </a:lnTo>
                  <a:lnTo>
                    <a:pt x="7958" y="2666"/>
                  </a:lnTo>
                  <a:lnTo>
                    <a:pt x="7958" y="1655"/>
                  </a:lnTo>
                  <a:lnTo>
                    <a:pt x="7916" y="1655"/>
                  </a:lnTo>
                  <a:lnTo>
                    <a:pt x="7916" y="1684"/>
                  </a:lnTo>
                  <a:lnTo>
                    <a:pt x="7717" y="1663"/>
                  </a:lnTo>
                  <a:lnTo>
                    <a:pt x="7717" y="1632"/>
                  </a:lnTo>
                  <a:lnTo>
                    <a:pt x="7674" y="1632"/>
                  </a:lnTo>
                  <a:lnTo>
                    <a:pt x="7674" y="1664"/>
                  </a:lnTo>
                  <a:lnTo>
                    <a:pt x="7646" y="1664"/>
                  </a:lnTo>
                  <a:lnTo>
                    <a:pt x="7646" y="1625"/>
                  </a:lnTo>
                  <a:lnTo>
                    <a:pt x="7664" y="1625"/>
                  </a:lnTo>
                  <a:lnTo>
                    <a:pt x="7651" y="1539"/>
                  </a:lnTo>
                  <a:lnTo>
                    <a:pt x="7632" y="1539"/>
                  </a:lnTo>
                  <a:lnTo>
                    <a:pt x="7611" y="1625"/>
                  </a:lnTo>
                  <a:lnTo>
                    <a:pt x="7624" y="1625"/>
                  </a:lnTo>
                  <a:lnTo>
                    <a:pt x="7624" y="1663"/>
                  </a:lnTo>
                  <a:lnTo>
                    <a:pt x="7543" y="1663"/>
                  </a:lnTo>
                  <a:lnTo>
                    <a:pt x="7543" y="1349"/>
                  </a:lnTo>
                  <a:lnTo>
                    <a:pt x="7235" y="1309"/>
                  </a:lnTo>
                  <a:lnTo>
                    <a:pt x="7235" y="920"/>
                  </a:lnTo>
                  <a:lnTo>
                    <a:pt x="7174" y="899"/>
                  </a:lnTo>
                  <a:lnTo>
                    <a:pt x="7174" y="436"/>
                  </a:lnTo>
                  <a:lnTo>
                    <a:pt x="7116" y="375"/>
                  </a:lnTo>
                  <a:lnTo>
                    <a:pt x="7116" y="148"/>
                  </a:lnTo>
                  <a:lnTo>
                    <a:pt x="6807" y="148"/>
                  </a:lnTo>
                  <a:lnTo>
                    <a:pt x="6768" y="198"/>
                  </a:lnTo>
                  <a:lnTo>
                    <a:pt x="6768" y="367"/>
                  </a:lnTo>
                  <a:lnTo>
                    <a:pt x="6718" y="425"/>
                  </a:lnTo>
                  <a:lnTo>
                    <a:pt x="6718" y="920"/>
                  </a:lnTo>
                  <a:lnTo>
                    <a:pt x="6683" y="920"/>
                  </a:lnTo>
                  <a:lnTo>
                    <a:pt x="6683" y="2589"/>
                  </a:lnTo>
                  <a:lnTo>
                    <a:pt x="6611" y="2510"/>
                  </a:lnTo>
                  <a:lnTo>
                    <a:pt x="6578" y="2510"/>
                  </a:lnTo>
                  <a:lnTo>
                    <a:pt x="6578" y="2438"/>
                  </a:lnTo>
                  <a:lnTo>
                    <a:pt x="6392" y="2438"/>
                  </a:lnTo>
                  <a:lnTo>
                    <a:pt x="6392" y="1758"/>
                  </a:lnTo>
                  <a:lnTo>
                    <a:pt x="6363" y="1758"/>
                  </a:lnTo>
                  <a:lnTo>
                    <a:pt x="6363" y="1449"/>
                  </a:lnTo>
                  <a:lnTo>
                    <a:pt x="6296" y="1422"/>
                  </a:lnTo>
                  <a:lnTo>
                    <a:pt x="6296" y="1356"/>
                  </a:lnTo>
                  <a:lnTo>
                    <a:pt x="6319" y="1356"/>
                  </a:lnTo>
                  <a:lnTo>
                    <a:pt x="6319" y="1284"/>
                  </a:lnTo>
                  <a:lnTo>
                    <a:pt x="6296" y="1284"/>
                  </a:lnTo>
                  <a:lnTo>
                    <a:pt x="6296" y="1248"/>
                  </a:lnTo>
                  <a:lnTo>
                    <a:pt x="6037" y="1248"/>
                  </a:lnTo>
                  <a:lnTo>
                    <a:pt x="6037" y="1277"/>
                  </a:lnTo>
                  <a:lnTo>
                    <a:pt x="6011" y="1277"/>
                  </a:lnTo>
                  <a:lnTo>
                    <a:pt x="6011" y="1356"/>
                  </a:lnTo>
                  <a:lnTo>
                    <a:pt x="6030" y="1356"/>
                  </a:lnTo>
                  <a:lnTo>
                    <a:pt x="6030" y="1425"/>
                  </a:lnTo>
                  <a:lnTo>
                    <a:pt x="5974" y="1438"/>
                  </a:lnTo>
                  <a:lnTo>
                    <a:pt x="5974" y="915"/>
                  </a:lnTo>
                  <a:lnTo>
                    <a:pt x="5895" y="817"/>
                  </a:lnTo>
                  <a:lnTo>
                    <a:pt x="5861" y="817"/>
                  </a:lnTo>
                  <a:lnTo>
                    <a:pt x="5861" y="605"/>
                  </a:lnTo>
                  <a:lnTo>
                    <a:pt x="5845" y="565"/>
                  </a:lnTo>
                  <a:lnTo>
                    <a:pt x="5808" y="565"/>
                  </a:lnTo>
                  <a:lnTo>
                    <a:pt x="5808" y="132"/>
                  </a:lnTo>
                  <a:lnTo>
                    <a:pt x="5474" y="0"/>
                  </a:lnTo>
                  <a:lnTo>
                    <a:pt x="5474" y="383"/>
                  </a:lnTo>
                  <a:lnTo>
                    <a:pt x="5152" y="413"/>
                  </a:lnTo>
                  <a:lnTo>
                    <a:pt x="5152" y="2206"/>
                  </a:lnTo>
                  <a:lnTo>
                    <a:pt x="5070" y="2279"/>
                  </a:lnTo>
                  <a:lnTo>
                    <a:pt x="5070" y="2026"/>
                  </a:lnTo>
                  <a:lnTo>
                    <a:pt x="5046" y="2026"/>
                  </a:lnTo>
                  <a:lnTo>
                    <a:pt x="5046" y="1865"/>
                  </a:lnTo>
                  <a:lnTo>
                    <a:pt x="5030" y="1865"/>
                  </a:lnTo>
                  <a:lnTo>
                    <a:pt x="5030" y="2005"/>
                  </a:lnTo>
                  <a:lnTo>
                    <a:pt x="4962" y="2005"/>
                  </a:lnTo>
                  <a:lnTo>
                    <a:pt x="4911" y="2059"/>
                  </a:lnTo>
                  <a:lnTo>
                    <a:pt x="4909" y="786"/>
                  </a:lnTo>
                  <a:lnTo>
                    <a:pt x="4883" y="786"/>
                  </a:lnTo>
                  <a:lnTo>
                    <a:pt x="4883" y="730"/>
                  </a:lnTo>
                  <a:lnTo>
                    <a:pt x="4699" y="730"/>
                  </a:lnTo>
                  <a:lnTo>
                    <a:pt x="4668" y="672"/>
                  </a:lnTo>
                  <a:lnTo>
                    <a:pt x="4642" y="672"/>
                  </a:lnTo>
                  <a:lnTo>
                    <a:pt x="4642" y="738"/>
                  </a:lnTo>
                  <a:lnTo>
                    <a:pt x="4528" y="738"/>
                  </a:lnTo>
                  <a:lnTo>
                    <a:pt x="4493" y="672"/>
                  </a:lnTo>
                  <a:lnTo>
                    <a:pt x="4462" y="672"/>
                  </a:lnTo>
                  <a:lnTo>
                    <a:pt x="4462" y="735"/>
                  </a:lnTo>
                  <a:lnTo>
                    <a:pt x="4427" y="735"/>
                  </a:lnTo>
                  <a:lnTo>
                    <a:pt x="4356" y="607"/>
                  </a:lnTo>
                  <a:lnTo>
                    <a:pt x="4155" y="607"/>
                  </a:lnTo>
                  <a:lnTo>
                    <a:pt x="4086" y="745"/>
                  </a:lnTo>
                  <a:lnTo>
                    <a:pt x="4054" y="770"/>
                  </a:lnTo>
                  <a:lnTo>
                    <a:pt x="4054" y="1589"/>
                  </a:lnTo>
                  <a:lnTo>
                    <a:pt x="3956" y="1552"/>
                  </a:lnTo>
                  <a:lnTo>
                    <a:pt x="3851" y="1587"/>
                  </a:lnTo>
                  <a:lnTo>
                    <a:pt x="3851" y="1764"/>
                  </a:lnTo>
                  <a:lnTo>
                    <a:pt x="3734" y="1825"/>
                  </a:lnTo>
                  <a:lnTo>
                    <a:pt x="3734" y="1875"/>
                  </a:lnTo>
                  <a:lnTo>
                    <a:pt x="3716" y="1875"/>
                  </a:lnTo>
                  <a:lnTo>
                    <a:pt x="3716" y="1319"/>
                  </a:lnTo>
                  <a:lnTo>
                    <a:pt x="3592" y="1319"/>
                  </a:lnTo>
                  <a:lnTo>
                    <a:pt x="3592" y="1214"/>
                  </a:lnTo>
                  <a:lnTo>
                    <a:pt x="3478" y="1214"/>
                  </a:lnTo>
                  <a:lnTo>
                    <a:pt x="3478" y="1150"/>
                  </a:lnTo>
                  <a:lnTo>
                    <a:pt x="3305" y="1150"/>
                  </a:lnTo>
                  <a:lnTo>
                    <a:pt x="3305" y="1013"/>
                  </a:lnTo>
                  <a:lnTo>
                    <a:pt x="3282" y="1013"/>
                  </a:lnTo>
                  <a:lnTo>
                    <a:pt x="3282" y="1880"/>
                  </a:lnTo>
                  <a:lnTo>
                    <a:pt x="3020" y="1870"/>
                  </a:lnTo>
                  <a:lnTo>
                    <a:pt x="3020" y="2258"/>
                  </a:lnTo>
                  <a:lnTo>
                    <a:pt x="2947" y="2258"/>
                  </a:lnTo>
                  <a:lnTo>
                    <a:pt x="2947" y="2967"/>
                  </a:lnTo>
                  <a:lnTo>
                    <a:pt x="2824" y="2967"/>
                  </a:lnTo>
                  <a:lnTo>
                    <a:pt x="2824" y="2443"/>
                  </a:lnTo>
                  <a:lnTo>
                    <a:pt x="2782" y="2379"/>
                  </a:lnTo>
                  <a:lnTo>
                    <a:pt x="2648" y="2379"/>
                  </a:lnTo>
                  <a:lnTo>
                    <a:pt x="2648" y="2043"/>
                  </a:lnTo>
                  <a:lnTo>
                    <a:pt x="2605" y="1949"/>
                  </a:lnTo>
                  <a:lnTo>
                    <a:pt x="2576" y="1949"/>
                  </a:lnTo>
                  <a:lnTo>
                    <a:pt x="2576" y="1160"/>
                  </a:lnTo>
                  <a:lnTo>
                    <a:pt x="2520" y="1129"/>
                  </a:lnTo>
                  <a:lnTo>
                    <a:pt x="2520" y="1066"/>
                  </a:lnTo>
                  <a:lnTo>
                    <a:pt x="2498" y="1057"/>
                  </a:lnTo>
                  <a:lnTo>
                    <a:pt x="2498" y="893"/>
                  </a:lnTo>
                  <a:lnTo>
                    <a:pt x="2481" y="896"/>
                  </a:lnTo>
                  <a:lnTo>
                    <a:pt x="2481" y="1050"/>
                  </a:lnTo>
                  <a:lnTo>
                    <a:pt x="2263" y="957"/>
                  </a:lnTo>
                  <a:lnTo>
                    <a:pt x="1955" y="987"/>
                  </a:lnTo>
                  <a:lnTo>
                    <a:pt x="1955" y="1560"/>
                  </a:lnTo>
                  <a:lnTo>
                    <a:pt x="1749" y="1560"/>
                  </a:lnTo>
                  <a:lnTo>
                    <a:pt x="1749" y="3012"/>
                  </a:lnTo>
                  <a:lnTo>
                    <a:pt x="1724" y="3012"/>
                  </a:lnTo>
                  <a:lnTo>
                    <a:pt x="1724" y="3099"/>
                  </a:lnTo>
                  <a:lnTo>
                    <a:pt x="1674" y="3099"/>
                  </a:lnTo>
                  <a:lnTo>
                    <a:pt x="1674" y="3176"/>
                  </a:lnTo>
                  <a:lnTo>
                    <a:pt x="1320" y="3176"/>
                  </a:lnTo>
                  <a:lnTo>
                    <a:pt x="1320" y="3288"/>
                  </a:lnTo>
                  <a:lnTo>
                    <a:pt x="1033" y="3288"/>
                  </a:lnTo>
                  <a:lnTo>
                    <a:pt x="911" y="3166"/>
                  </a:lnTo>
                  <a:lnTo>
                    <a:pt x="8" y="3166"/>
                  </a:lnTo>
                  <a:lnTo>
                    <a:pt x="0" y="3350"/>
                  </a:lnTo>
                  <a:lnTo>
                    <a:pt x="11456" y="3350"/>
                  </a:lnTo>
                  <a:lnTo>
                    <a:pt x="11456" y="2739"/>
                  </a:lnTo>
                  <a:lnTo>
                    <a:pt x="10978" y="27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KSO_Shape"/>
          <p:cNvSpPr/>
          <p:nvPr/>
        </p:nvSpPr>
        <p:spPr bwMode="auto">
          <a:xfrm rot="8112777">
            <a:off x="-1298068" y="-520745"/>
            <a:ext cx="4271881" cy="2032794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" name="组合 48"/>
          <p:cNvGrpSpPr/>
          <p:nvPr/>
        </p:nvGrpSpPr>
        <p:grpSpPr bwMode="auto">
          <a:xfrm>
            <a:off x="-82517" y="6228256"/>
            <a:ext cx="12663301" cy="628404"/>
            <a:chOff x="-82550" y="6229842"/>
            <a:chExt cx="12669033" cy="628157"/>
          </a:xfrm>
        </p:grpSpPr>
        <p:sp>
          <p:nvSpPr>
            <p:cNvPr id="11" name="矩形 10"/>
            <p:cNvSpPr/>
            <p:nvPr/>
          </p:nvSpPr>
          <p:spPr>
            <a:xfrm>
              <a:off x="-82550" y="6523300"/>
              <a:ext cx="12275309" cy="334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" y="6312327"/>
              <a:ext cx="474692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63584" y="6301224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838257" y="6283775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303424" y="627108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760652" y="6274257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224231" y="6263154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2918010" y="6332949"/>
              <a:ext cx="474692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383177" y="632184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757850" y="6304396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221429" y="6291706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678657" y="6294879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5142236" y="628377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534372" y="6282189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967787" y="6269499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6374212" y="6252050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837791" y="6239360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295019" y="6242532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7728433" y="6263154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141208" y="6282189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533345" y="6280602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8966759" y="6267912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9371597" y="6250464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9805011" y="6237774"/>
              <a:ext cx="474692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0362259" y="6256809"/>
              <a:ext cx="474691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0725818" y="6261567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11238613" y="6245705"/>
              <a:ext cx="474691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1656151" y="6248877"/>
              <a:ext cx="474692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1678377" y="6229842"/>
              <a:ext cx="474692" cy="3775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2111792" y="6248877"/>
              <a:ext cx="474691" cy="3791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32038" y="6237774"/>
              <a:ext cx="474691" cy="379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4" name="KSO_Shape"/>
          <p:cNvSpPr/>
          <p:nvPr/>
        </p:nvSpPr>
        <p:spPr bwMode="auto">
          <a:xfrm>
            <a:off x="2099443" y="4474754"/>
            <a:ext cx="863263" cy="47447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KSO_Shape"/>
          <p:cNvSpPr/>
          <p:nvPr/>
        </p:nvSpPr>
        <p:spPr bwMode="auto">
          <a:xfrm>
            <a:off x="299922" y="2118238"/>
            <a:ext cx="1012429" cy="55699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6" name="KSO_Shape"/>
          <p:cNvSpPr/>
          <p:nvPr/>
        </p:nvSpPr>
        <p:spPr bwMode="auto">
          <a:xfrm>
            <a:off x="520497" y="3724159"/>
            <a:ext cx="636339" cy="349114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91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KSO_Shape"/>
          <p:cNvSpPr/>
          <p:nvPr/>
        </p:nvSpPr>
        <p:spPr bwMode="auto">
          <a:xfrm>
            <a:off x="3495897" y="4347804"/>
            <a:ext cx="861675" cy="47447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KSO_Shape"/>
          <p:cNvSpPr/>
          <p:nvPr/>
        </p:nvSpPr>
        <p:spPr bwMode="auto">
          <a:xfrm>
            <a:off x="2699284" y="5404666"/>
            <a:ext cx="522083" cy="28722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2" name="KSO_Shape"/>
          <p:cNvSpPr/>
          <p:nvPr/>
        </p:nvSpPr>
        <p:spPr bwMode="auto">
          <a:xfrm>
            <a:off x="788681" y="5280890"/>
            <a:ext cx="464955" cy="2554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2" name="组合 71"/>
          <p:cNvGrpSpPr/>
          <p:nvPr/>
        </p:nvGrpSpPr>
        <p:grpSpPr bwMode="auto">
          <a:xfrm>
            <a:off x="10244897" y="667829"/>
            <a:ext cx="845807" cy="809309"/>
            <a:chOff x="5595671" y="1892047"/>
            <a:chExt cx="846912" cy="810823"/>
          </a:xfrm>
        </p:grpSpPr>
        <p:sp>
          <p:nvSpPr>
            <p:cNvPr id="58" name="椭圆 57"/>
            <p:cNvSpPr/>
            <p:nvPr/>
          </p:nvSpPr>
          <p:spPr>
            <a:xfrm>
              <a:off x="5621094" y="2105087"/>
              <a:ext cx="597446" cy="597783"/>
            </a:xfrm>
            <a:prstGeom prst="ellipse">
              <a:avLst/>
            </a:prstGeom>
            <a:solidFill>
              <a:srgbClr val="FB56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 flipV="1">
              <a:off x="5595671" y="2057391"/>
              <a:ext cx="87393" cy="149446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5888038" y="1892047"/>
              <a:ext cx="31779" cy="211450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V="1">
              <a:off x="6110491" y="2043083"/>
              <a:ext cx="131884" cy="106519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6205829" y="2340384"/>
              <a:ext cx="236754" cy="41336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6153394" y="2601120"/>
              <a:ext cx="220864" cy="73133"/>
            </a:xfrm>
            <a:prstGeom prst="line">
              <a:avLst/>
            </a:prstGeom>
            <a:ln w="22225">
              <a:solidFill>
                <a:srgbClr val="FB56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KSO_Shape"/>
          <p:cNvSpPr/>
          <p:nvPr/>
        </p:nvSpPr>
        <p:spPr bwMode="auto">
          <a:xfrm>
            <a:off x="9292769" y="953467"/>
            <a:ext cx="1904256" cy="104734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364573" y="2191233"/>
            <a:ext cx="8715635" cy="2862322"/>
          </a:xfrm>
          <a:prstGeom prst="rect">
            <a:avLst/>
          </a:prstGeom>
          <a:noFill/>
          <a:effectLst>
            <a:glow rad="1041400">
              <a:schemeClr val="bg1"/>
            </a:glo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超星尔</a:t>
            </a:r>
            <a:r>
              <a:rPr lang="zh-CN" altLang="en-US" sz="60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雅选课学习</a:t>
            </a:r>
            <a:r>
              <a:rPr lang="zh-CN" altLang="en-US" sz="6000" b="1" dirty="0" smtClean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指南</a:t>
            </a:r>
            <a:endParaRPr lang="en-US" altLang="zh-CN" sz="6000" b="1" dirty="0" smtClean="0">
              <a:solidFill>
                <a:srgbClr val="FB5635"/>
              </a:solidFill>
              <a:effectLst>
                <a:glow rad="127000">
                  <a:prstClr val="white">
                    <a:alpha val="91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6000" b="1" dirty="0">
              <a:solidFill>
                <a:srgbClr val="FB5635"/>
              </a:solidFill>
              <a:effectLst>
                <a:glow rad="127000">
                  <a:prstClr val="white">
                    <a:alpha val="91000"/>
                  </a:prst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    </a:t>
            </a:r>
            <a:r>
              <a:rPr lang="zh-CN" altLang="en-US" sz="4400" b="1" dirty="0" smtClean="0">
                <a:solidFill>
                  <a:srgbClr val="FB5635"/>
                </a:solidFill>
                <a:effectLst>
                  <a:glow rad="127000">
                    <a:prstClr val="white">
                      <a:alpha val="91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FZMiaoWuS-GB" charset="-122"/>
              </a:rPr>
              <a:t>华东理工大学教务处</a:t>
            </a:r>
            <a:endParaRPr lang="zh-CN" altLang="en-US" sz="3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ZMiaoWuS-GB" charset="-122"/>
            </a:endParaRPr>
          </a:p>
        </p:txBody>
      </p:sp>
      <p:sp>
        <p:nvSpPr>
          <p:cNvPr id="61" name="文本框 3"/>
          <p:cNvSpPr txBox="1">
            <a:spLocks noChangeArrowheads="1"/>
          </p:cNvSpPr>
          <p:nvPr/>
        </p:nvSpPr>
        <p:spPr bwMode="auto">
          <a:xfrm>
            <a:off x="9548257" y="83857"/>
            <a:ext cx="3332448" cy="46178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教育 </a:t>
            </a:r>
            <a:r>
              <a:rPr lang="en-US" altLang="zh-CN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| </a:t>
            </a:r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探索 </a:t>
            </a:r>
            <a:r>
              <a:rPr lang="en-US" altLang="zh-CN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| </a:t>
            </a:r>
            <a:r>
              <a:rPr lang="zh-CN" altLang="en-US" sz="2400">
                <a:solidFill>
                  <a:srgbClr val="FFFFF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rPr>
              <a:t>通识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-7.40741E-7 L 0.02838 -0.80301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40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75" y="0"/>
            <a:ext cx="3168763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08" y="15594"/>
            <a:ext cx="3168763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" y="15594"/>
            <a:ext cx="3168763" cy="6858000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10536453" y="5950048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103694" y="12354"/>
            <a:ext cx="1707820" cy="52260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登录方式：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365427" y="2298104"/>
            <a:ext cx="296838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F0000"/>
                </a:solidFill>
              </a:rPr>
              <a:t>学校选择：</a:t>
            </a:r>
            <a:endParaRPr lang="en-US" altLang="zh-CN" sz="1800" dirty="0" smtClean="0">
              <a:solidFill>
                <a:srgbClr val="FF0000"/>
              </a:solidFill>
            </a:endParaRPr>
          </a:p>
          <a:p>
            <a:r>
              <a:rPr lang="zh-CN" altLang="en-US" sz="1800" dirty="0" smtClean="0">
                <a:solidFill>
                  <a:srgbClr val="FF0000"/>
                </a:solidFill>
              </a:rPr>
              <a:t>华东理工大学本科学习平台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214739" y="5943010"/>
            <a:ext cx="829178" cy="3601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/>
        </p:nvSpPr>
        <p:spPr>
          <a:xfrm>
            <a:off x="1081137" y="1173959"/>
            <a:ext cx="1481345" cy="429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260971" y="530120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点击其他登录方式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661954" y="2676425"/>
            <a:ext cx="16447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用户名为学号</a:t>
            </a:r>
            <a:endParaRPr lang="en-US" altLang="zh-CN" sz="1800" dirty="0" smtClean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61954" y="3131260"/>
            <a:ext cx="164477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00" dirty="0" smtClean="0">
                <a:solidFill>
                  <a:srgbClr val="FF0000"/>
                </a:solidFill>
              </a:rPr>
              <a:t>信息门户密码</a:t>
            </a:r>
            <a:endParaRPr lang="en-US" altLang="zh-CN" sz="1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4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775" y="1561"/>
            <a:ext cx="4060246" cy="6854879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8124536" y="1561"/>
            <a:ext cx="4060246" cy="685487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063541" y="1571"/>
            <a:ext cx="4060157" cy="6854868"/>
            <a:chOff x="3049984" y="8"/>
            <a:chExt cx="3047445" cy="5145080"/>
          </a:xfrm>
        </p:grpSpPr>
        <p:grpSp>
          <p:nvGrpSpPr>
            <p:cNvPr id="6" name="组合 5"/>
            <p:cNvGrpSpPr/>
            <p:nvPr/>
          </p:nvGrpSpPr>
          <p:grpSpPr>
            <a:xfrm>
              <a:off x="3049984" y="8"/>
              <a:ext cx="3047445" cy="514508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/>
              <p:cNvPicPr>
                <a:picLocks noChangeAspect="1"/>
              </p:cNvPicPr>
              <p:nvPr/>
            </p:nvPicPr>
            <p:blipFill rotWithShape="1">
              <a:blip r:embed="rId3" cstate="print"/>
              <a:srcRect t="8679" r="2" b="8595"/>
              <a:stretch>
                <a:fillRect/>
              </a:stretch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图片 4" descr="C:\Users\Administrator\Desktop\学习通截图\微信图片_20180824104621.jpg微信图片_20180824104621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4306698" y="249383"/>
                <a:ext cx="3559810" cy="6328980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1901" y="4599478"/>
              <a:ext cx="2443611" cy="335818"/>
            </a:xfrm>
            <a:prstGeom prst="rect">
              <a:avLst/>
            </a:prstGeom>
          </p:spPr>
        </p:pic>
      </p:grpSp>
      <p:pic>
        <p:nvPicPr>
          <p:cNvPr id="4" name="图片 3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372073" y="236088"/>
            <a:ext cx="3575961" cy="6356630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7" cstate="print"/>
          <a:srcRect l="80893" t="85898"/>
          <a:stretch>
            <a:fillRect/>
          </a:stretch>
        </p:blipFill>
        <p:spPr>
          <a:xfrm>
            <a:off x="10648797" y="6045255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0" name="组合 19"/>
          <p:cNvGrpSpPr/>
          <p:nvPr/>
        </p:nvGrpSpPr>
        <p:grpSpPr>
          <a:xfrm>
            <a:off x="4310107" y="1162730"/>
            <a:ext cx="4036156" cy="584428"/>
            <a:chOff x="332979" y="2060848"/>
            <a:chExt cx="4037995" cy="477501"/>
          </a:xfrm>
        </p:grpSpPr>
        <p:sp>
          <p:nvSpPr>
            <p:cNvPr id="21" name="箭头: 下 20"/>
            <p:cNvSpPr/>
            <p:nvPr/>
          </p:nvSpPr>
          <p:spPr>
            <a:xfrm rot="17687752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0" y="250830"/>
            <a:ext cx="3556651" cy="632609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99280" y="1747160"/>
            <a:ext cx="3754951" cy="631537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989739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193391" y="32997"/>
            <a:ext cx="2497587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2400" dirty="0">
                <a:sym typeface="+mn-lt"/>
              </a:rPr>
              <a:t>课程在线学习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04664" y="1162730"/>
            <a:ext cx="1567239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775" y="1561"/>
            <a:ext cx="4060246" cy="685487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076870" y="19977"/>
            <a:ext cx="4060157" cy="6854868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05009.jpg微信图片_2018082410500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299966" y="249383"/>
              <a:ext cx="3559810" cy="6328980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4825943" y="1062164"/>
            <a:ext cx="740073" cy="432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5" name="圆角矩形 10"/>
          <p:cNvSpPr/>
          <p:nvPr/>
        </p:nvSpPr>
        <p:spPr>
          <a:xfrm>
            <a:off x="8277528" y="3635142"/>
            <a:ext cx="3536027" cy="1905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看视频时：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：第一次视频不可以拖拽。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：中间会跳出题目，答对才能继续观看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：视频不支持后台播放。</a:t>
            </a:r>
            <a:endParaRPr lang="en-US" altLang="zh-CN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3802" y="267505"/>
            <a:ext cx="3539783" cy="629379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83180" y="1061240"/>
            <a:ext cx="3605724" cy="2918465"/>
            <a:chOff x="3422882" y="3605551"/>
            <a:chExt cx="3372251" cy="2919793"/>
          </a:xfrm>
        </p:grpSpPr>
        <p:sp>
          <p:nvSpPr>
            <p:cNvPr id="31" name="矩形 30"/>
            <p:cNvSpPr/>
            <p:nvPr/>
          </p:nvSpPr>
          <p:spPr>
            <a:xfrm>
              <a:off x="3422882" y="6181093"/>
              <a:ext cx="1234483" cy="344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V="1">
              <a:off x="3708425" y="5949280"/>
              <a:ext cx="215759" cy="231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圆角矩形 10"/>
            <p:cNvSpPr/>
            <p:nvPr/>
          </p:nvSpPr>
          <p:spPr>
            <a:xfrm>
              <a:off x="3862686" y="3605551"/>
              <a:ext cx="2932447" cy="24482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sz="1800" dirty="0">
                  <a:solidFill>
                    <a:schemeClr val="accent2"/>
                  </a:solidFill>
                </a:rPr>
                <a:t>任务点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视频和章节测验</a:t>
              </a:r>
              <a:endParaRPr lang="en-US" altLang="zh-CN" sz="1800" dirty="0">
                <a:solidFill>
                  <a:schemeClr val="bg1"/>
                </a:solidFill>
              </a:endParaRPr>
            </a:p>
            <a:p>
              <a:endParaRPr lang="en-US" altLang="zh-CN" sz="1200" dirty="0">
                <a:solidFill>
                  <a:srgbClr val="FF0000"/>
                </a:solidFill>
              </a:endParaRPr>
            </a:p>
            <a:p>
              <a:r>
                <a:rPr lang="zh-CN" altLang="en-US" sz="1800" dirty="0">
                  <a:solidFill>
                    <a:srgbClr val="FF891C"/>
                  </a:solidFill>
                </a:rPr>
                <a:t>橙色按钮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有未完成的任务点，完成后变成</a:t>
              </a:r>
              <a:r>
                <a:rPr lang="zh-CN" altLang="en-US" sz="1800" dirty="0">
                  <a:solidFill>
                    <a:schemeClr val="accent6"/>
                  </a:solidFill>
                </a:rPr>
                <a:t>绿色</a:t>
              </a:r>
              <a:endParaRPr lang="en-US" altLang="zh-CN" sz="1800" dirty="0">
                <a:solidFill>
                  <a:schemeClr val="accent6"/>
                </a:solidFill>
              </a:endParaRPr>
            </a:p>
            <a:p>
              <a:endParaRPr lang="en-US" altLang="zh-CN" sz="1800" dirty="0">
                <a:solidFill>
                  <a:schemeClr val="accent6"/>
                </a:solidFill>
              </a:endParaRPr>
            </a:p>
            <a:p>
              <a:r>
                <a:rPr lang="zh-CN" altLang="en-US" sz="1800" dirty="0">
                  <a:solidFill>
                    <a:srgbClr val="FF891C"/>
                  </a:solidFill>
                </a:rPr>
                <a:t>按钮上的数字</a:t>
              </a:r>
              <a:r>
                <a:rPr lang="zh-CN" altLang="en-US" sz="1800" dirty="0">
                  <a:solidFill>
                    <a:srgbClr val="FF0000"/>
                  </a:solidFill>
                </a:rPr>
                <a:t>：</a:t>
              </a:r>
              <a:r>
                <a:rPr lang="zh-CN" altLang="en-US" sz="1800" dirty="0">
                  <a:solidFill>
                    <a:schemeClr val="bg1"/>
                  </a:solidFill>
                </a:rPr>
                <a:t>代表未完成任务点的个数</a:t>
              </a:r>
              <a:endParaRPr lang="en-US" altLang="zh-CN" sz="1800" dirty="0">
                <a:solidFill>
                  <a:schemeClr val="bg1"/>
                </a:solidFill>
              </a:endParaRPr>
            </a:p>
            <a:p>
              <a:pPr algn="ctr"/>
              <a:endParaRPr lang="zh-CN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41009" y="4800611"/>
            <a:ext cx="3908551" cy="584570"/>
            <a:chOff x="-313687" y="2060848"/>
            <a:chExt cx="4866200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4015591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-313687" y="2060848"/>
              <a:ext cx="4277890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6" name="Shape 575"/>
          <p:cNvSpPr/>
          <p:nvPr/>
        </p:nvSpPr>
        <p:spPr>
          <a:xfrm>
            <a:off x="130824" y="24018"/>
            <a:ext cx="3135470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任务点：视频测验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image5.png"/>
          <p:cNvPicPr/>
          <p:nvPr/>
        </p:nvPicPr>
        <p:blipFill>
          <a:blip r:embed="rId6" cstate="print"/>
          <a:srcRect l="80893" t="85898"/>
          <a:stretch>
            <a:fillRect/>
          </a:stretch>
        </p:blipFill>
        <p:spPr>
          <a:xfrm>
            <a:off x="10648797" y="6239476"/>
            <a:ext cx="1536302" cy="6171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 rot="3420000">
            <a:off x="5259450" y="1691797"/>
            <a:ext cx="870188" cy="34464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圆角矩形标注 10"/>
          <p:cNvSpPr/>
          <p:nvPr/>
        </p:nvSpPr>
        <p:spPr>
          <a:xfrm>
            <a:off x="7553931" y="710533"/>
            <a:ext cx="4747003" cy="2693077"/>
          </a:xfrm>
          <a:prstGeom prst="wedgeRoundRectCallout">
            <a:avLst>
              <a:gd name="adj1" fmla="val -73786"/>
              <a:gd name="adj2" fmla="val 4257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3" name="图片 12" descr="微信图片_20180824105009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0522" y="848901"/>
            <a:ext cx="4293819" cy="2415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5" grpId="0" bldLvl="0" animBg="1"/>
      <p:bldP spid="7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8124307" y="1571"/>
            <a:ext cx="4060157" cy="6854868"/>
            <a:chOff x="8125231" y="10"/>
            <a:chExt cx="4062006" cy="6857990"/>
          </a:xfrm>
        </p:grpSpPr>
        <p:pic>
          <p:nvPicPr>
            <p:cNvPr id="25" name="图片 24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3467"/>
              <a:ext cx="3559444" cy="633106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3" cstate="print"/>
          <a:srcRect t="8679" r="2" b="8595"/>
          <a:stretch>
            <a:fillRect/>
          </a:stretch>
        </p:blipFill>
        <p:spPr>
          <a:xfrm>
            <a:off x="2775" y="1561"/>
            <a:ext cx="4060246" cy="685487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047674" y="15534"/>
            <a:ext cx="4060157" cy="6854868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123.jpg微信图片_2018082411012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293908" y="251255"/>
              <a:ext cx="3558272" cy="6325235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6523101" y="984376"/>
            <a:ext cx="1007652" cy="584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/>
        </p:nvSpPr>
        <p:spPr>
          <a:xfrm>
            <a:off x="4263588" y="4118297"/>
            <a:ext cx="3629277" cy="2150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7" name="圆角矩形 10"/>
          <p:cNvSpPr/>
          <p:nvPr/>
        </p:nvSpPr>
        <p:spPr>
          <a:xfrm>
            <a:off x="4263784" y="1096722"/>
            <a:ext cx="3536027" cy="32273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</a:t>
            </a: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测试：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点，必须完成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</a:t>
            </a: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错会影响成绩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暂时</a:t>
            </a: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865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可以</a:t>
            </a: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保留答案，后续修改</a:t>
            </a:r>
            <a:endParaRPr lang="en-US" altLang="zh-CN" sz="186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作业提交：</a:t>
            </a:r>
            <a:endParaRPr lang="en-US" altLang="zh-CN" sz="1865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提交</a:t>
            </a: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作业后</a:t>
            </a:r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才算完成</a:t>
            </a:r>
            <a:r>
              <a:rPr lang="zh-CN" altLang="en-US" sz="186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r>
              <a:rPr lang="zh-CN" altLang="en-US" sz="186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点并计分，</a:t>
            </a:r>
            <a:r>
              <a:rPr lang="zh-CN" altLang="en-US" sz="1865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请务必</a:t>
            </a:r>
            <a:r>
              <a:rPr lang="zh-CN" altLang="en-US" sz="186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提交作业</a:t>
            </a:r>
            <a:endParaRPr lang="en-US" altLang="zh-CN" sz="1865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800" dirty="0">
              <a:solidFill>
                <a:srgbClr val="FF0000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957323" y="4163907"/>
            <a:ext cx="4305877" cy="1926360"/>
            <a:chOff x="487177" y="847049"/>
            <a:chExt cx="5490245" cy="1573915"/>
          </a:xfrm>
        </p:grpSpPr>
        <p:sp>
          <p:nvSpPr>
            <p:cNvPr id="29" name="箭头: 下 28"/>
            <p:cNvSpPr/>
            <p:nvPr/>
          </p:nvSpPr>
          <p:spPr>
            <a:xfrm rot="13845270">
              <a:off x="3379548" y="-1418931"/>
              <a:ext cx="331894" cy="4863854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0" name="矩形 29"/>
            <p:cNvSpPr/>
            <p:nvPr/>
          </p:nvSpPr>
          <p:spPr>
            <a:xfrm>
              <a:off x="487177" y="1977055"/>
              <a:ext cx="1173476" cy="4439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55388" y="251638"/>
            <a:ext cx="3558190" cy="632552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35997" y="4961678"/>
            <a:ext cx="3876211" cy="584570"/>
            <a:chOff x="492999" y="2071220"/>
            <a:chExt cx="3877976" cy="477616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492999" y="2071220"/>
              <a:ext cx="3318510" cy="4776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1" name="Shape 575"/>
          <p:cNvSpPr/>
          <p:nvPr/>
        </p:nvSpPr>
        <p:spPr>
          <a:xfrm>
            <a:off x="238914" y="15534"/>
            <a:ext cx="3011809" cy="64516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任务点：章节测验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2775" y="1571"/>
            <a:ext cx="4060157" cy="6854868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2839.jpg微信图片_2018082411283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49390" y="265165"/>
              <a:ext cx="3550942" cy="631253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063541" y="1571"/>
            <a:ext cx="4060157" cy="6854868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3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28391.jpg微信图片_20180824112839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306698" y="249383"/>
              <a:ext cx="3559810" cy="632898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227933" y="3442204"/>
            <a:ext cx="4036156" cy="584428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330056" y="1836534"/>
            <a:ext cx="4128575" cy="1335730"/>
            <a:chOff x="332979" y="1984501"/>
            <a:chExt cx="4130456" cy="553848"/>
          </a:xfrm>
        </p:grpSpPr>
        <p:sp>
          <p:nvSpPr>
            <p:cNvPr id="19" name="箭头: 下 18"/>
            <p:cNvSpPr/>
            <p:nvPr/>
          </p:nvSpPr>
          <p:spPr>
            <a:xfrm rot="14853892">
              <a:off x="3951832" y="1625591"/>
              <a:ext cx="152694" cy="87051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1" name="圆角矩形 10"/>
          <p:cNvSpPr/>
          <p:nvPr/>
        </p:nvSpPr>
        <p:spPr>
          <a:xfrm>
            <a:off x="8396828" y="1341719"/>
            <a:ext cx="3598760" cy="322738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sz="1800" b="1" dirty="0">
                <a:solidFill>
                  <a:srgbClr val="FFFF00"/>
                </a:solidFill>
              </a:rPr>
              <a:t>考试：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1</a:t>
            </a:r>
            <a:r>
              <a:rPr lang="zh-CN" altLang="en-US" b="1" dirty="0">
                <a:solidFill>
                  <a:srgbClr val="FFFF00"/>
                </a:solidFill>
              </a:rPr>
              <a:t>、个人进度达到</a:t>
            </a:r>
            <a:r>
              <a:rPr lang="en-US" altLang="zh-CN" b="1" dirty="0">
                <a:solidFill>
                  <a:srgbClr val="FFFF00"/>
                </a:solidFill>
              </a:rPr>
              <a:t>80%</a:t>
            </a:r>
            <a:r>
              <a:rPr lang="zh-CN" altLang="en-US" b="1" dirty="0" smtClean="0">
                <a:solidFill>
                  <a:srgbClr val="FFFF00"/>
                </a:solidFill>
              </a:rPr>
              <a:t>可考试</a:t>
            </a:r>
            <a:endParaRPr lang="zh-CN" altLang="en-US" b="1" dirty="0">
              <a:solidFill>
                <a:srgbClr val="FFFF00"/>
              </a:solidFill>
            </a:endParaRPr>
          </a:p>
          <a:p>
            <a:r>
              <a:rPr lang="en-US" altLang="zh-CN" sz="1800" b="1" dirty="0" smtClean="0">
                <a:solidFill>
                  <a:srgbClr val="FFFF00"/>
                </a:solidFill>
              </a:rPr>
              <a:t>2</a:t>
            </a:r>
            <a:r>
              <a:rPr lang="zh-CN" altLang="en-US" sz="1800" b="1" dirty="0">
                <a:solidFill>
                  <a:srgbClr val="FFFF00"/>
                </a:solidFill>
              </a:rPr>
              <a:t>、</a:t>
            </a:r>
            <a:r>
              <a:rPr lang="en-US" altLang="zh-CN" sz="1800" b="1" dirty="0">
                <a:solidFill>
                  <a:srgbClr val="FFFF00"/>
                </a:solidFill>
              </a:rPr>
              <a:t>60</a:t>
            </a:r>
            <a:r>
              <a:rPr lang="zh-CN" altLang="en-US" sz="1800" b="1" dirty="0">
                <a:solidFill>
                  <a:srgbClr val="FFFF00"/>
                </a:solidFill>
              </a:rPr>
              <a:t>分钟内完成所有题目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3</a:t>
            </a:r>
            <a:r>
              <a:rPr lang="zh-CN" altLang="en-US" sz="1800" b="1" dirty="0" smtClean="0">
                <a:solidFill>
                  <a:srgbClr val="FFFF00"/>
                </a:solidFill>
              </a:rPr>
              <a:t>、完成</a:t>
            </a:r>
            <a:r>
              <a:rPr lang="zh-CN" altLang="en-US" sz="1800" b="1" dirty="0">
                <a:solidFill>
                  <a:srgbClr val="FFFF00"/>
                </a:solidFill>
              </a:rPr>
              <a:t>学习任务</a:t>
            </a:r>
            <a:r>
              <a:rPr lang="en-US" altLang="zh-CN" sz="1800" b="1" dirty="0">
                <a:solidFill>
                  <a:srgbClr val="FFFF00"/>
                </a:solidFill>
              </a:rPr>
              <a:t>100%</a:t>
            </a:r>
            <a:r>
              <a:rPr lang="zh-CN" altLang="en-US" sz="1800" b="1" dirty="0">
                <a:solidFill>
                  <a:srgbClr val="FFFF00"/>
                </a:solidFill>
              </a:rPr>
              <a:t>即可参与考试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zh-CN" altLang="en-US" sz="1800" b="1" dirty="0" smtClean="0">
                <a:solidFill>
                  <a:srgbClr val="FFFF00"/>
                </a:solidFill>
              </a:rPr>
              <a:t> </a:t>
            </a:r>
            <a:r>
              <a:rPr lang="en-US" altLang="zh-CN" sz="1800" b="1" dirty="0" smtClean="0">
                <a:solidFill>
                  <a:srgbClr val="FFFF00"/>
                </a:solidFill>
              </a:rPr>
              <a:t>4</a:t>
            </a:r>
            <a:r>
              <a:rPr lang="zh-CN" altLang="en-US" sz="1800" b="1" dirty="0" smtClean="0">
                <a:solidFill>
                  <a:srgbClr val="FFFF00"/>
                </a:solidFill>
              </a:rPr>
              <a:t>、考试</a:t>
            </a:r>
            <a:r>
              <a:rPr lang="zh-CN" altLang="en-US" sz="1800" b="1" dirty="0">
                <a:solidFill>
                  <a:srgbClr val="FFFF00"/>
                </a:solidFill>
              </a:rPr>
              <a:t>有主观题，会有老师进行批阅后看到成绩</a:t>
            </a:r>
            <a:endParaRPr lang="en-US" altLang="zh-CN" sz="1800" b="1" dirty="0">
              <a:solidFill>
                <a:srgbClr val="FFFF00"/>
              </a:solidFill>
            </a:endParaRPr>
          </a:p>
          <a:p>
            <a:r>
              <a:rPr lang="en-US" altLang="zh-CN" sz="1800" b="1" dirty="0">
                <a:solidFill>
                  <a:srgbClr val="FFFF00"/>
                </a:solidFill>
              </a:rPr>
              <a:t> </a:t>
            </a:r>
            <a:r>
              <a:rPr lang="en-US" altLang="zh-CN" sz="1800" b="1" dirty="0" smtClean="0">
                <a:solidFill>
                  <a:srgbClr val="FFFF00"/>
                </a:solidFill>
              </a:rPr>
              <a:t>5</a:t>
            </a:r>
            <a:r>
              <a:rPr lang="zh-CN" altLang="en-US" sz="1800" b="1" dirty="0" smtClean="0">
                <a:solidFill>
                  <a:srgbClr val="FFFF00"/>
                </a:solidFill>
              </a:rPr>
              <a:t>、务必</a:t>
            </a:r>
            <a:r>
              <a:rPr lang="zh-CN" altLang="en-US" sz="1800" b="1" dirty="0">
                <a:solidFill>
                  <a:srgbClr val="FFFF00"/>
                </a:solidFill>
              </a:rPr>
              <a:t>提交试卷，不能暂时保存，到时间不会自动交卷的。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5" name="Shape 575"/>
          <p:cNvSpPr/>
          <p:nvPr/>
        </p:nvSpPr>
        <p:spPr>
          <a:xfrm>
            <a:off x="158125" y="1573"/>
            <a:ext cx="2226012" cy="82994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完成考试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</a:t>
            </a: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步骤</a:t>
            </a:r>
            <a:r>
              <a:rPr lang="zh-CN" altLang="en-US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登录网址：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52917" y="4653136"/>
            <a:ext cx="710565" cy="431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4629412">
            <a:off x="8528646" y="4891213"/>
            <a:ext cx="383475" cy="536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21" y="1100419"/>
            <a:ext cx="12203559" cy="57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90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53" y="1070686"/>
            <a:ext cx="12187238" cy="5775730"/>
          </a:xfrm>
          <a:prstGeom prst="rect">
            <a:avLst/>
          </a:prstGeom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 flipH="1">
            <a:off x="2133179" y="4653136"/>
            <a:ext cx="5184576" cy="936104"/>
          </a:xfrm>
          <a:prstGeom prst="wedgeRoundRectCallout">
            <a:avLst>
              <a:gd name="adj1" fmla="val -56292"/>
              <a:gd name="adj2" fmla="val -7601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校园统一身份认证密码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5" name="圆角矩形标注 4"/>
          <p:cNvSpPr>
            <a:spLocks noChangeArrowheads="1"/>
          </p:cNvSpPr>
          <p:nvPr/>
        </p:nvSpPr>
        <p:spPr bwMode="auto">
          <a:xfrm flipH="1">
            <a:off x="8829923" y="2636912"/>
            <a:ext cx="3168352" cy="968375"/>
          </a:xfrm>
          <a:prstGeom prst="wedgeRoundRectCallout">
            <a:avLst>
              <a:gd name="adj1" fmla="val 29394"/>
              <a:gd name="adj2" fmla="val 8404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3200" b="1" kern="0" dirty="0">
                <a:solidFill>
                  <a:srgbClr val="000000"/>
                </a:solidFill>
                <a:latin typeface="+mj-ea"/>
                <a:sym typeface="宋体" panose="02010600030101010101" pitchFamily="2" charset="-122"/>
              </a:rPr>
              <a:t>个人</a:t>
            </a:r>
            <a:r>
              <a:rPr lang="zh-CN" altLang="en-US" sz="3200" b="1" kern="0" dirty="0" smtClean="0">
                <a:solidFill>
                  <a:srgbClr val="000000"/>
                </a:solidFill>
                <a:latin typeface="+mj-ea"/>
                <a:sym typeface="宋体" panose="02010600030101010101" pitchFamily="2" charset="-122"/>
              </a:rPr>
              <a:t>的学号</a:t>
            </a:r>
            <a:endParaRPr lang="zh-CN" altLang="en-US" sz="3200" b="1" kern="0" dirty="0">
              <a:solidFill>
                <a:srgbClr val="000000"/>
              </a:solidFill>
              <a:latin typeface="+mj-ea"/>
              <a:sym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学习步骤</a:t>
            </a:r>
            <a:r>
              <a:rPr lang="zh-CN" altLang="en-US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登录网址：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23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17355" y="4941168"/>
            <a:ext cx="6480720" cy="574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/>
              <a:t>课程时间：课程封面处有说明，注意查看</a:t>
            </a:r>
          </a:p>
        </p:txBody>
      </p:sp>
      <p:sp>
        <p:nvSpPr>
          <p:cNvPr id="4" name="矩形 3"/>
          <p:cNvSpPr/>
          <p:nvPr/>
        </p:nvSpPr>
        <p:spPr>
          <a:xfrm>
            <a:off x="1989163" y="1844824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11" y="404664"/>
            <a:ext cx="10297144" cy="592524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1"/>
          <a:stretch>
            <a:fillRect/>
          </a:stretch>
        </p:blipFill>
        <p:spPr>
          <a:xfrm>
            <a:off x="1125067" y="764704"/>
            <a:ext cx="9361040" cy="525658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597675" y="1772816"/>
            <a:ext cx="3888432" cy="4320480"/>
            <a:chOff x="6597675" y="1772816"/>
            <a:chExt cx="3888432" cy="4320480"/>
          </a:xfrm>
        </p:grpSpPr>
        <p:sp>
          <p:nvSpPr>
            <p:cNvPr id="2" name="矩形 1"/>
            <p:cNvSpPr/>
            <p:nvPr/>
          </p:nvSpPr>
          <p:spPr>
            <a:xfrm>
              <a:off x="6597675" y="1772816"/>
              <a:ext cx="3888432" cy="4320480"/>
            </a:xfrm>
            <a:prstGeom prst="rect">
              <a:avLst/>
            </a:prstGeom>
            <a:noFill/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272919" y="278092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</a:rPr>
                <a:t>讨论区</a:t>
              </a:r>
            </a:p>
          </p:txBody>
        </p:sp>
      </p:grpSp>
      <p:cxnSp>
        <p:nvCxnSpPr>
          <p:cNvPr id="8" name="直接箭头连接符 7"/>
          <p:cNvCxnSpPr/>
          <p:nvPr/>
        </p:nvCxnSpPr>
        <p:spPr>
          <a:xfrm flipH="1">
            <a:off x="3429323" y="2708920"/>
            <a:ext cx="648072" cy="256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5067" y="23943"/>
            <a:ext cx="9721080" cy="6592546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9" name="圆角矩形标注 2"/>
          <p:cNvSpPr>
            <a:spLocks noChangeArrowheads="1"/>
          </p:cNvSpPr>
          <p:nvPr/>
        </p:nvSpPr>
        <p:spPr bwMode="auto">
          <a:xfrm flipH="1">
            <a:off x="3933379" y="3933056"/>
            <a:ext cx="3815953" cy="1494160"/>
          </a:xfrm>
          <a:prstGeom prst="wedgeRoundRectCallout">
            <a:avLst>
              <a:gd name="adj1" fmla="val 42414"/>
              <a:gd name="adj2" fmla="val 105980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注意：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1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：第一次观看视频不可以拖拽。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2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：切换窗口，视频会暂停。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3783787289"/>
              </p:ext>
            </p:extLst>
          </p:nvPr>
        </p:nvGraphicFramePr>
        <p:xfrm>
          <a:off x="-49" y="15280"/>
          <a:ext cx="698477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502213404"/>
              </p:ext>
            </p:extLst>
          </p:nvPr>
        </p:nvGraphicFramePr>
        <p:xfrm>
          <a:off x="1917155" y="939273"/>
          <a:ext cx="9073008" cy="537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035" y="293280"/>
            <a:ext cx="10835937" cy="5925598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221411" y="2280691"/>
            <a:ext cx="2736304" cy="1200329"/>
          </a:xfrm>
          <a:prstGeom prst="rect">
            <a:avLst/>
          </a:prstGeom>
          <a:solidFill>
            <a:srgbClr val="FF8718"/>
          </a:solidFill>
          <a:ln>
            <a:solidFill>
              <a:srgbClr val="FF871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学习视频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不可拖拽</a:t>
            </a:r>
          </a:p>
        </p:txBody>
      </p:sp>
      <p:pic>
        <p:nvPicPr>
          <p:cNvPr id="8" name="Picture 6" descr="C:\Documents and Settings\Administrator\桌面\大工作\暂时\看视频 弹出题目 要做对了才能过关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7"/>
          <a:stretch>
            <a:fillRect/>
          </a:stretch>
        </p:blipFill>
        <p:spPr bwMode="auto">
          <a:xfrm>
            <a:off x="1269083" y="1340768"/>
            <a:ext cx="6552728" cy="41536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圆角矩形标注 2"/>
          <p:cNvSpPr>
            <a:spLocks noChangeArrowheads="1"/>
          </p:cNvSpPr>
          <p:nvPr/>
        </p:nvSpPr>
        <p:spPr bwMode="auto">
          <a:xfrm flipH="1">
            <a:off x="5085507" y="3411165"/>
            <a:ext cx="2663825" cy="1223963"/>
          </a:xfrm>
          <a:prstGeom prst="wedgeRoundRectCallout">
            <a:avLst>
              <a:gd name="adj1" fmla="val 71648"/>
              <a:gd name="adj2" fmla="val -94750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闯关模式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视频中插有客观题，答对视频可继续观看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46" y="13520"/>
            <a:ext cx="8820585" cy="661907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293419" y="13520"/>
            <a:ext cx="1008112" cy="432048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圆角矩形 10"/>
          <p:cNvSpPr/>
          <p:nvPr/>
        </p:nvSpPr>
        <p:spPr>
          <a:xfrm>
            <a:off x="4367725" y="1340769"/>
            <a:ext cx="3537637" cy="32288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rgbClr val="FF00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章节测试：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任务点，必须完成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做错会影响成绩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暂时保存：</a:t>
            </a:r>
          </a:p>
          <a:p>
            <a:r>
              <a:rPr lang="zh-CN" altLang="en-US" b="1" dirty="0">
                <a:solidFill>
                  <a:srgbClr val="FFFF00"/>
                </a:solidFill>
              </a:rPr>
              <a:t>     可以保留答案，后续修改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FF00"/>
                </a:solidFill>
              </a:rPr>
              <a:t>作业提交：</a:t>
            </a:r>
          </a:p>
          <a:p>
            <a:r>
              <a:rPr lang="zh-CN" altLang="en-US" b="1" dirty="0">
                <a:solidFill>
                  <a:srgbClr val="FFFF00"/>
                </a:solidFill>
              </a:rPr>
              <a:t>     提交作业后才算完成任务点并计分，</a:t>
            </a:r>
            <a:r>
              <a:rPr lang="zh-CN" altLang="en-US" b="1" dirty="0">
                <a:solidFill>
                  <a:srgbClr val="FF0000"/>
                </a:solidFill>
              </a:rPr>
              <a:t>请务必提交作业</a:t>
            </a: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5" y="-9347"/>
            <a:ext cx="9865096" cy="6534692"/>
          </a:xfrm>
          <a:prstGeom prst="rect">
            <a:avLst/>
          </a:prstGeom>
        </p:spPr>
      </p:pic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2493219" y="4050463"/>
            <a:ext cx="2205189" cy="864096"/>
          </a:xfrm>
          <a:prstGeom prst="wedgeRoundRectCallout">
            <a:avLst>
              <a:gd name="adj1" fmla="val 62378"/>
              <a:gd name="adj2" fmla="val 115203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我的进度</a:t>
            </a:r>
          </a:p>
        </p:txBody>
      </p:sp>
      <p:sp>
        <p:nvSpPr>
          <p:cNvPr id="6" name="圆角矩形标注 2"/>
          <p:cNvSpPr>
            <a:spLocks noChangeArrowheads="1"/>
          </p:cNvSpPr>
          <p:nvPr/>
        </p:nvSpPr>
        <p:spPr bwMode="auto">
          <a:xfrm flipH="1">
            <a:off x="6525667" y="3068960"/>
            <a:ext cx="3384376" cy="2611389"/>
          </a:xfrm>
          <a:prstGeom prst="wedgeRoundRectCallout">
            <a:avLst>
              <a:gd name="adj1" fmla="val 62823"/>
              <a:gd name="adj2" fmla="val -4697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考核标准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视频：</a:t>
            </a:r>
            <a:r>
              <a:rPr lang="en-US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40%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测验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：</a:t>
            </a:r>
            <a:r>
              <a:rPr lang="zh-CN" altLang="zh-CN" sz="2400" b="1" kern="0" dirty="0" smtClean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2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0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%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考试</a:t>
            </a: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：</a:t>
            </a:r>
            <a:r>
              <a:rPr lang="zh-CN" altLang="zh-CN" sz="24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4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0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%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7" y="410380"/>
            <a:ext cx="11551758" cy="312181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380605" y="401306"/>
            <a:ext cx="763364" cy="523765"/>
          </a:xfrm>
          <a:prstGeom prst="roundRect">
            <a:avLst>
              <a:gd name="adj" fmla="val 40850"/>
            </a:avLst>
          </a:prstGeom>
          <a:noFill/>
          <a:ln w="762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4581451" y="2573051"/>
            <a:ext cx="5994856" cy="523220"/>
          </a:xfrm>
          <a:prstGeom prst="rect">
            <a:avLst/>
          </a:prstGeom>
          <a:solidFill>
            <a:srgbClr val="FFC000"/>
          </a:solidFill>
          <a:ln>
            <a:solidFill>
              <a:srgbClr val="9CA2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+mn-ea"/>
                <a:sym typeface="+mn-lt"/>
              </a:rPr>
              <a:t>“我的进度”</a:t>
            </a:r>
            <a:r>
              <a:rPr lang="zh-CN" altLang="en-US" kern="0" dirty="0" smtClean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达到</a:t>
            </a:r>
            <a:r>
              <a:rPr lang="en-US" altLang="zh-CN" kern="0" dirty="0" smtClean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80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+mn-ea"/>
                <a:sym typeface="+mn-lt"/>
              </a:rPr>
              <a:t>%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+mn-ea"/>
                <a:sym typeface="+mn-lt"/>
              </a:rPr>
              <a:t>，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+mn-ea"/>
                <a:sym typeface="+mn-lt"/>
              </a:rPr>
              <a:t>方可考试</a:t>
            </a:r>
          </a:p>
        </p:txBody>
      </p:sp>
      <p:sp>
        <p:nvSpPr>
          <p:cNvPr id="8" name="右箭头 7"/>
          <p:cNvSpPr/>
          <p:nvPr/>
        </p:nvSpPr>
        <p:spPr>
          <a:xfrm rot="7725497">
            <a:off x="8464068" y="1536090"/>
            <a:ext cx="1901738" cy="343046"/>
          </a:xfrm>
          <a:prstGeom prst="rightArrow">
            <a:avLst/>
          </a:prstGeom>
          <a:solidFill>
            <a:srgbClr val="FE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61734" y="3745638"/>
            <a:ext cx="7568253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askerville Old Face" panose="02020602080505020303" pitchFamily="18" charset="0"/>
              <a:buAutoNum type="arabicPeriod"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考试有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限制时间，为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60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分钟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,100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道题目。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Baskerville Old Face" panose="02020602080505020303" pitchFamily="18" charset="0"/>
              <a:buAutoNum type="arabicPeriod"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注意考试时间，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800" kern="0" dirty="0">
                <a:solidFill>
                  <a:srgbClr val="565656"/>
                </a:solidFill>
                <a:latin typeface="FZMiaoWuS-GB" charset="-122"/>
                <a:ea typeface="FZMiaoWuS-GB" charset="-122"/>
              </a:rPr>
              <a:t>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ZMiaoWuS-GB" charset="-122"/>
                <a:ea typeface="FZMiaoWuS-GB" charset="-122"/>
              </a:rPr>
              <a:t>考卷上有说明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ZMiaoWuS-GB" charset="-122"/>
              <a:ea typeface="FZMiaoWuS-GB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 rot="20432368">
            <a:off x="519812" y="3032322"/>
            <a:ext cx="2037737" cy="1426632"/>
            <a:chOff x="195792" y="2123132"/>
            <a:chExt cx="1796863" cy="1426632"/>
          </a:xfrm>
        </p:grpSpPr>
        <p:sp>
          <p:nvSpPr>
            <p:cNvPr id="11" name="矩形 10"/>
            <p:cNvSpPr/>
            <p:nvPr/>
          </p:nvSpPr>
          <p:spPr bwMode="auto">
            <a:xfrm>
              <a:off x="195792" y="2474495"/>
              <a:ext cx="17968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E0000"/>
                  </a:solidFill>
                  <a:effectLst/>
                  <a:uLnTx/>
                  <a:uFillTx/>
                  <a:latin typeface="FZMiaoWuS-GB" charset="-122"/>
                  <a:ea typeface="FZMiaoWuS-GB" charset="-122"/>
                  <a:cs typeface="+mn-ea"/>
                  <a:sym typeface="+mn-lt"/>
                </a:rPr>
                <a:t>请注意！</a:t>
              </a:r>
            </a:p>
          </p:txBody>
        </p:sp>
        <p:sp>
          <p:nvSpPr>
            <p:cNvPr id="12" name="直角三角形 11"/>
            <p:cNvSpPr/>
            <p:nvPr/>
          </p:nvSpPr>
          <p:spPr bwMode="auto">
            <a:xfrm rot="2575571">
              <a:off x="410992" y="2213526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</a:endParaRPr>
            </a:p>
          </p:txBody>
        </p:sp>
        <p:sp>
          <p:nvSpPr>
            <p:cNvPr id="13" name="直角三角形 12"/>
            <p:cNvSpPr/>
            <p:nvPr/>
          </p:nvSpPr>
          <p:spPr bwMode="auto">
            <a:xfrm rot="5400000">
              <a:off x="868174" y="2296443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</a:endParaRPr>
            </a:p>
          </p:txBody>
        </p:sp>
        <p:sp>
          <p:nvSpPr>
            <p:cNvPr id="14" name="直角三角形 13"/>
            <p:cNvSpPr/>
            <p:nvPr/>
          </p:nvSpPr>
          <p:spPr bwMode="auto">
            <a:xfrm rot="14638338">
              <a:off x="1021255" y="3220493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ZMiaoWuS-GB" charset="-122"/>
                <a:ea typeface="FZMiaoWuS-GB" charset="-122"/>
              </a:endParaRPr>
            </a:p>
          </p:txBody>
        </p:sp>
        <p:sp>
          <p:nvSpPr>
            <p:cNvPr id="15" name="直角三角形 14"/>
            <p:cNvSpPr/>
            <p:nvPr/>
          </p:nvSpPr>
          <p:spPr bwMode="auto">
            <a:xfrm rot="16759512">
              <a:off x="509565" y="3232438"/>
              <a:ext cx="490637" cy="144016"/>
            </a:xfrm>
            <a:prstGeom prst="rtTriangle">
              <a:avLst/>
            </a:prstGeom>
            <a:solidFill>
              <a:srgbClr val="FE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ZMiaoWuS-GB" charset="-122"/>
                <a:ea typeface="FZMiaoWuS-GB" charset="-122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7" grpId="1" bldLvl="0" animBg="1"/>
      <p:bldP spid="8" grpId="0" animBg="1"/>
      <p:bldP spid="8" grpId="1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13908" y="241484"/>
            <a:ext cx="557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FZMiaoWuS-GB" charset="-122"/>
              </a:rPr>
              <a:t>遇到不懂的知识？求助课程助教！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1" y="2123923"/>
            <a:ext cx="5451915" cy="4144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23" y="2106966"/>
            <a:ext cx="5277947" cy="404891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21011" y="3038763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hlinkClick r:id="rId5"/>
              </a:rPr>
              <a:t>我国的武装部队有多少兵种？</a:t>
            </a:r>
            <a:endParaRPr lang="zh-CN" altLang="en-US" sz="1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21011" y="3356992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hlinkClick r:id="rId5"/>
              </a:rPr>
              <a:t>我国的武装部队有多少兵种？</a:t>
            </a:r>
            <a:endParaRPr lang="zh-CN" altLang="en-US" sz="1000" dirty="0"/>
          </a:p>
        </p:txBody>
      </p:sp>
      <p:sp>
        <p:nvSpPr>
          <p:cNvPr id="7" name="右箭头 6"/>
          <p:cNvSpPr/>
          <p:nvPr/>
        </p:nvSpPr>
        <p:spPr>
          <a:xfrm rot="20659711" flipV="1">
            <a:off x="5756399" y="4164470"/>
            <a:ext cx="768848" cy="196357"/>
          </a:xfrm>
          <a:prstGeom prst="rightArrow">
            <a:avLst/>
          </a:prstGeom>
          <a:solidFill>
            <a:srgbClr val="9CA200"/>
          </a:solidFill>
          <a:ln>
            <a:solidFill>
              <a:srgbClr val="9CA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1011" y="3717032"/>
            <a:ext cx="43204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6" y="1281201"/>
            <a:ext cx="10591800" cy="52387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0280602" y="1281127"/>
            <a:ext cx="714584" cy="476189"/>
          </a:xfrm>
          <a:prstGeom prst="ellipse">
            <a:avLst/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61571" y="2492896"/>
            <a:ext cx="5265597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ct val="35000"/>
              </a:spcAft>
            </a:pPr>
            <a:r>
              <a:rPr lang="zh-CN" altLang="en-US" sz="3600" b="1" dirty="0" smtClean="0">
                <a:solidFill>
                  <a:schemeClr val="bg1"/>
                </a:solidFill>
                <a:latin typeface="+mn-ea"/>
                <a:ea typeface="+mn-ea"/>
              </a:rPr>
              <a:t>超星尔雅课程有问题联系</a:t>
            </a:r>
            <a:endParaRPr lang="en-US" altLang="zh-CN" sz="3600" b="1" dirty="0" smtClean="0">
              <a:solidFill>
                <a:schemeClr val="bg1"/>
              </a:solidFill>
              <a:latin typeface="+mn-ea"/>
              <a:ea typeface="+mn-ea"/>
            </a:endParaRPr>
          </a:p>
          <a:p>
            <a:pPr lvl="0">
              <a:spcAft>
                <a:spcPct val="35000"/>
              </a:spcAft>
            </a:pPr>
            <a:r>
              <a:rPr lang="en-US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QQ</a:t>
            </a:r>
            <a:r>
              <a:rPr lang="zh-CN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答疑群</a:t>
            </a:r>
            <a:r>
              <a:rPr lang="zh-CN" altLang="zh-CN" sz="3600" b="1" dirty="0" smtClean="0">
                <a:solidFill>
                  <a:schemeClr val="bg1"/>
                </a:solidFill>
                <a:latin typeface="+mn-ea"/>
                <a:ea typeface="+mn-ea"/>
              </a:rPr>
              <a:t>：</a:t>
            </a:r>
            <a:r>
              <a:rPr lang="en-US" altLang="zh-CN" sz="3600" b="1" dirty="0">
                <a:solidFill>
                  <a:schemeClr val="bg1"/>
                </a:solidFill>
                <a:latin typeface="+mn-ea"/>
              </a:rPr>
              <a:t>777945474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47" y="1751735"/>
            <a:ext cx="2876550" cy="28765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pic>
        <p:nvPicPr>
          <p:cNvPr id="1229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-3342" r="4588" b="4988"/>
          <a:stretch>
            <a:fillRect/>
          </a:stretch>
        </p:blipFill>
        <p:spPr bwMode="auto">
          <a:xfrm>
            <a:off x="4566336" y="2875644"/>
            <a:ext cx="1471037" cy="147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44" y="4497435"/>
            <a:ext cx="1907430" cy="1471038"/>
          </a:xfrm>
          <a:prstGeom prst="rect">
            <a:avLst/>
          </a:prstGeom>
          <a:noFill/>
          <a:ln>
            <a:noFill/>
          </a:ln>
        </p:spPr>
      </p:pic>
      <p:sp>
        <p:nvSpPr>
          <p:cNvPr id="12296" name="TextBox 3"/>
          <p:cNvSpPr txBox="1">
            <a:spLocks noChangeArrowheads="1"/>
          </p:cNvSpPr>
          <p:nvPr/>
        </p:nvSpPr>
        <p:spPr bwMode="auto">
          <a:xfrm>
            <a:off x="6276993" y="1629944"/>
            <a:ext cx="1624965" cy="6680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360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急速模式</a:t>
            </a:r>
          </a:p>
        </p:txBody>
      </p:sp>
      <p:sp>
        <p:nvSpPr>
          <p:cNvPr id="12297" name="TextBox 3"/>
          <p:cNvSpPr txBox="1">
            <a:spLocks noChangeArrowheads="1"/>
          </p:cNvSpPr>
          <p:nvPr/>
        </p:nvSpPr>
        <p:spPr bwMode="auto">
          <a:xfrm>
            <a:off x="6276993" y="3278711"/>
            <a:ext cx="1624965" cy="66649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火狐</a:t>
            </a:r>
          </a:p>
        </p:txBody>
      </p:sp>
      <p:sp>
        <p:nvSpPr>
          <p:cNvPr id="12298" name="TextBox 3"/>
          <p:cNvSpPr txBox="1">
            <a:spLocks noChangeArrowheads="1"/>
          </p:cNvSpPr>
          <p:nvPr/>
        </p:nvSpPr>
        <p:spPr bwMode="auto">
          <a:xfrm>
            <a:off x="6276993" y="4898916"/>
            <a:ext cx="1624965" cy="66807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800"/>
              </a:spcBef>
              <a:buClr>
                <a:srgbClr val="F7CEAB"/>
              </a:buClr>
              <a:buSzPct val="60000"/>
              <a:buFont typeface="Wingdings 2" panose="05020102010507070707" pitchFamily="18" charset="2"/>
              <a:buChar char="÷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>
                <a:ln>
                  <a:noFill/>
                </a:ln>
                <a:solidFill>
                  <a:srgbClr val="CD3E2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sym typeface="Times New Roman" panose="02020603050405020304" pitchFamily="18" charset="0"/>
              </a:rPr>
              <a:t>猎豹</a:t>
            </a:r>
          </a:p>
        </p:txBody>
      </p:sp>
      <p:sp>
        <p:nvSpPr>
          <p:cNvPr id="50" name="圆角矩形 49"/>
          <p:cNvSpPr/>
          <p:nvPr/>
        </p:nvSpPr>
        <p:spPr>
          <a:xfrm>
            <a:off x="3717355" y="620688"/>
            <a:ext cx="4755880" cy="5690551"/>
          </a:xfrm>
          <a:prstGeom prst="roundRect">
            <a:avLst>
              <a:gd name="adj" fmla="val 10252"/>
            </a:avLst>
          </a:prstGeom>
          <a:noFill/>
          <a:ln w="38100" cap="flat" cmpd="sng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D3E21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38" y="3177692"/>
            <a:ext cx="1473617" cy="15350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-64451" y="912455"/>
            <a:ext cx="3061725" cy="632016"/>
          </a:xfrm>
          <a:prstGeom prst="rect">
            <a:avLst/>
          </a:prstGeom>
          <a:solidFill>
            <a:srgbClr val="9CA1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迷你简南宫" pitchFamily="49" charset="-122"/>
              <a:ea typeface="迷你简南宫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64451" y="91245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FZMiaoWuS-GB" charset="-122"/>
              </a:rPr>
              <a:t>电脑端推荐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ZMiaoWuS-GB" charset="-122"/>
                <a:ea typeface="FZMiaoWuS-GB" charset="-122"/>
                <a:cs typeface="FZMiaoWuS-GB" charset="-122"/>
              </a:rPr>
              <a:t>浏览器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6" y="765978"/>
            <a:ext cx="2611716" cy="216973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97750" y="471425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不要用系统自带的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浏览器即可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3"/>
            <a:ext cx="12187238" cy="684443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6955" y="116632"/>
            <a:ext cx="10842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电脑端选课登录</a:t>
            </a:r>
            <a:r>
              <a:rPr lang="zh-CN" altLang="en-US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网址：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HK" sz="3600" b="1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52917" y="4653136"/>
            <a:ext cx="710565" cy="431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4629412">
            <a:off x="8528646" y="4891213"/>
            <a:ext cx="383475" cy="53643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21" y="1100419"/>
            <a:ext cx="12203559" cy="575758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53" y="1070686"/>
            <a:ext cx="12187238" cy="5775730"/>
          </a:xfrm>
          <a:prstGeom prst="rect">
            <a:avLst/>
          </a:prstGeom>
        </p:spPr>
      </p:pic>
      <p:sp>
        <p:nvSpPr>
          <p:cNvPr id="3" name="圆角矩形标注 2"/>
          <p:cNvSpPr>
            <a:spLocks noChangeArrowheads="1"/>
          </p:cNvSpPr>
          <p:nvPr/>
        </p:nvSpPr>
        <p:spPr bwMode="auto">
          <a:xfrm flipH="1">
            <a:off x="2133179" y="4653136"/>
            <a:ext cx="5184576" cy="936104"/>
          </a:xfrm>
          <a:prstGeom prst="wedgeRoundRectCallout">
            <a:avLst>
              <a:gd name="adj1" fmla="val -56292"/>
              <a:gd name="adj2" fmla="val -7601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校园统一身份认证密码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5" name="圆角矩形标注 4"/>
          <p:cNvSpPr>
            <a:spLocks noChangeArrowheads="1"/>
          </p:cNvSpPr>
          <p:nvPr/>
        </p:nvSpPr>
        <p:spPr bwMode="auto">
          <a:xfrm flipH="1">
            <a:off x="8829923" y="2636912"/>
            <a:ext cx="3168352" cy="968375"/>
          </a:xfrm>
          <a:prstGeom prst="wedgeRoundRectCallout">
            <a:avLst>
              <a:gd name="adj1" fmla="val 29394"/>
              <a:gd name="adj2" fmla="val 8404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3200" b="1" kern="0" dirty="0">
                <a:solidFill>
                  <a:srgbClr val="000000"/>
                </a:solidFill>
                <a:latin typeface="+mj-ea"/>
                <a:sym typeface="宋体" panose="02010600030101010101" pitchFamily="2" charset="-122"/>
              </a:rPr>
              <a:t>个人</a:t>
            </a:r>
            <a:r>
              <a:rPr lang="zh-CN" altLang="en-US" sz="3200" b="1" kern="0" dirty="0" smtClean="0">
                <a:solidFill>
                  <a:srgbClr val="000000"/>
                </a:solidFill>
                <a:latin typeface="+mj-ea"/>
                <a:sym typeface="宋体" panose="02010600030101010101" pitchFamily="2" charset="-122"/>
              </a:rPr>
              <a:t>的学号</a:t>
            </a:r>
            <a:endParaRPr lang="zh-CN" altLang="en-US" sz="3200" b="1" kern="0" dirty="0">
              <a:solidFill>
                <a:srgbClr val="000000"/>
              </a:solidFill>
              <a:latin typeface="+mj-ea"/>
              <a:sym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955" y="116632"/>
            <a:ext cx="108426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电脑端选课登录</a:t>
            </a:r>
            <a:r>
              <a:rPr lang="zh-CN" altLang="en-US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网址：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http://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ecust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edu</a:t>
            </a:r>
            <a:r>
              <a:rPr lang="en-US" altLang="zh-HK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.c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420" y="958071"/>
            <a:ext cx="4266667" cy="25017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716" y="4509120"/>
            <a:ext cx="4419122" cy="14401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6995" y="280568"/>
            <a:ext cx="444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1   </a:t>
            </a:r>
            <a:r>
              <a:rPr lang="zh-CN" altLang="en-US" sz="2800" b="1" dirty="0">
                <a:solidFill>
                  <a:schemeClr val="bg1"/>
                </a:solidFill>
              </a:rPr>
              <a:t>点击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“尔雅课程”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4786" y="3641386"/>
            <a:ext cx="6611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2   </a:t>
            </a:r>
            <a:r>
              <a:rPr lang="zh-CN" altLang="en-US" sz="2800" b="1" dirty="0">
                <a:solidFill>
                  <a:schemeClr val="bg1"/>
                </a:solidFill>
              </a:rPr>
              <a:t>点击课程预览，喜欢就“报名”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087613" y="338422"/>
            <a:ext cx="352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3 </a:t>
            </a:r>
            <a:r>
              <a:rPr lang="zh-CN" altLang="en-US" sz="2800" b="1" dirty="0">
                <a:solidFill>
                  <a:schemeClr val="bg1"/>
                </a:solidFill>
              </a:rPr>
              <a:t>确认“报名”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087613" y="3889472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4 </a:t>
            </a:r>
            <a:r>
              <a:rPr lang="zh-CN" altLang="en-US" sz="2800" b="1" dirty="0">
                <a:solidFill>
                  <a:schemeClr val="bg1"/>
                </a:solidFill>
              </a:rPr>
              <a:t>报名成功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27" y="4316263"/>
            <a:ext cx="6905625" cy="23907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69" y="886426"/>
            <a:ext cx="6408806" cy="22912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7312"/>
          <a:stretch>
            <a:fillRect/>
          </a:stretch>
        </p:blipFill>
        <p:spPr>
          <a:xfrm>
            <a:off x="549003" y="3903877"/>
            <a:ext cx="5202462" cy="27962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2979" y="40364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5 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允许</a:t>
            </a:r>
            <a:r>
              <a:rPr lang="zh-CN" altLang="en-US" sz="2800" b="1" dirty="0">
                <a:solidFill>
                  <a:schemeClr val="bg1"/>
                </a:solidFill>
              </a:rPr>
              <a:t>退课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32978" y="3416307"/>
            <a:ext cx="4608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6 </a:t>
            </a:r>
            <a:r>
              <a:rPr lang="zh-CN" altLang="en-US" sz="2800" b="1" dirty="0">
                <a:solidFill>
                  <a:schemeClr val="bg1"/>
                </a:solidFill>
              </a:rPr>
              <a:t>右上角“进入空间”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684" y="563584"/>
            <a:ext cx="4572822" cy="33227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53659" y="40364"/>
            <a:ext cx="5690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Step 7 </a:t>
            </a:r>
            <a:r>
              <a:rPr lang="zh-CN" altLang="en-US" sz="2800" b="1" dirty="0">
                <a:solidFill>
                  <a:schemeClr val="bg1"/>
                </a:solidFill>
              </a:rPr>
              <a:t>查看已报名课程，进入学习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84" y="563584"/>
            <a:ext cx="5143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29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543055133"/>
              </p:ext>
            </p:extLst>
          </p:nvPr>
        </p:nvGraphicFramePr>
        <p:xfrm>
          <a:off x="-1" y="6400"/>
          <a:ext cx="4077395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43539123"/>
              </p:ext>
            </p:extLst>
          </p:nvPr>
        </p:nvGraphicFramePr>
        <p:xfrm>
          <a:off x="1917155" y="915492"/>
          <a:ext cx="9073008" cy="594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69" y="1429"/>
            <a:ext cx="12427522" cy="685514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04987" y="945911"/>
            <a:ext cx="3263003" cy="5316673"/>
            <a:chOff x="1024255" y="982980"/>
            <a:chExt cx="3019425" cy="504761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文本框 7"/>
          <p:cNvSpPr txBox="1"/>
          <p:nvPr/>
        </p:nvSpPr>
        <p:spPr>
          <a:xfrm>
            <a:off x="4581451" y="1268760"/>
            <a:ext cx="6205349" cy="47705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32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</a:t>
            </a:r>
            <a:r>
              <a:rPr lang="zh-CN" altLang="en-US" sz="3200" b="1" dirty="0" smtClean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方式</a:t>
            </a:r>
            <a:endParaRPr lang="zh-CN" altLang="en-US" sz="32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32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、点击其它方式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、输入选择本校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华东理工大学本科学习平台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、账号：学号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密码：校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内统一身份认证密码</a:t>
            </a:r>
            <a:endParaRPr lang="en-US" altLang="zh-CN" sz="32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6955" y="116632"/>
            <a:ext cx="10842674" cy="668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lnSpc>
                <a:spcPct val="120000"/>
              </a:lnSpc>
              <a:spcAft>
                <a:spcPts val="0"/>
              </a:spcAft>
            </a:pPr>
            <a:r>
              <a:rPr lang="zh-CN" altLang="en-US" sz="3600" b="1" kern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移动端登录</a:t>
            </a:r>
            <a:r>
              <a:rPr lang="zh-CN" altLang="en-US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下载手机应用：学习通</a:t>
            </a:r>
            <a:r>
              <a:rPr lang="en-US" altLang="zh-CN" sz="3600" b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APP</a:t>
            </a:r>
            <a:endParaRPr lang="en-US" altLang="zh-HK" sz="3600" b="1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2_Metro Template Light 16x9">
  <a:themeElements>
    <a:clrScheme name="Microsoft Colors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AEEF"/>
      </a:accent1>
      <a:accent2>
        <a:srgbClr val="8CC600"/>
      </a:accent2>
      <a:accent3>
        <a:srgbClr val="FF8A00"/>
      </a:accent3>
      <a:accent4>
        <a:srgbClr val="FF0097"/>
      </a:accent4>
      <a:accent5>
        <a:srgbClr val="0071BC"/>
      </a:accent5>
      <a:accent6>
        <a:srgbClr val="910091"/>
      </a:accent6>
      <a:hlink>
        <a:srgbClr val="0070C0"/>
      </a:hlink>
      <a:folHlink>
        <a:srgbClr val="0071BC"/>
      </a:folHlink>
    </a:clrScheme>
    <a:fontScheme name="自定义 1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<a:noAutofit/>
      </a:bodyPr>
      <a:lstStyle>
        <a:defPPr defTabSz="913765" fontAlgn="base">
          <a:spcBef>
            <a:spcPct val="0"/>
          </a:spcBef>
          <a:spcAft>
            <a:spcPct val="0"/>
          </a:spcAft>
          <a:defRPr spc="-5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4000" dirty="0" err="1" smtClean="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</a:gsLst>
              <a:lin ang="16200000" scaled="0"/>
            </a:gradFill>
            <a:latin typeface="Segoe UI Light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主题">
  <a:themeElements>
    <a:clrScheme name="3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主题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noAutofit/>
      </a:bodyPr>
      <a:lstStyle>
        <a:defPPr defTabSz="932180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模板">
  <a:themeElements>
    <a:clrScheme name="模板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模板">
      <a:majorFont>
        <a:latin typeface="Calibri Light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模板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noAutofit/>
      </a:bodyPr>
      <a:lstStyle>
        <a:defPPr defTabSz="932180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A000120150303A05KPBG</Template>
  <TotalTime>398</TotalTime>
  <Words>787</Words>
  <Application>Microsoft Office PowerPoint</Application>
  <PresentationFormat>自定义</PresentationFormat>
  <Paragraphs>139</Paragraphs>
  <Slides>25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25</vt:i4>
      </vt:variant>
    </vt:vector>
  </HeadingPairs>
  <TitlesOfParts>
    <vt:vector size="54" baseType="lpstr">
      <vt:lpstr>FZMiaoWuS-GB</vt:lpstr>
      <vt:lpstr>等线</vt:lpstr>
      <vt:lpstr>等线 Light</vt:lpstr>
      <vt:lpstr>方正静蕾简体</vt:lpstr>
      <vt:lpstr>方正喵呜体</vt:lpstr>
      <vt:lpstr>黑体</vt:lpstr>
      <vt:lpstr>楷体</vt:lpstr>
      <vt:lpstr>迷你简南宫</vt:lpstr>
      <vt:lpstr>宋体</vt:lpstr>
      <vt:lpstr>微软雅黑</vt:lpstr>
      <vt:lpstr>Arial</vt:lpstr>
      <vt:lpstr>Baskerville Old Face</vt:lpstr>
      <vt:lpstr>Calibri</vt:lpstr>
      <vt:lpstr>Calibri Light</vt:lpstr>
      <vt:lpstr>Consolas</vt:lpstr>
      <vt:lpstr>Segoe UI</vt:lpstr>
      <vt:lpstr>Segoe UI Light</vt:lpstr>
      <vt:lpstr>Times New Roman</vt:lpstr>
      <vt:lpstr>Wingdings</vt:lpstr>
      <vt:lpstr>自定义设计方案</vt:lpstr>
      <vt:lpstr>12_Office 主题</vt:lpstr>
      <vt:lpstr>13_Office 主题</vt:lpstr>
      <vt:lpstr>TEE14 Speaker PPT Template</vt:lpstr>
      <vt:lpstr>模板</vt:lpstr>
      <vt:lpstr>4_TEE14 Speaker PPT Template</vt:lpstr>
      <vt:lpstr>1_自定义设计方案</vt:lpstr>
      <vt:lpstr>1_Office 主题</vt:lpstr>
      <vt:lpstr>2_自定义设计方案</vt:lpstr>
      <vt:lpstr>72_Metro Template Light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ldm</cp:lastModifiedBy>
  <cp:revision>1949</cp:revision>
  <dcterms:created xsi:type="dcterms:W3CDTF">2014-05-22T15:27:00Z</dcterms:created>
  <dcterms:modified xsi:type="dcterms:W3CDTF">2021-09-06T02:48:02Z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